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 id="2147483684" r:id="rId5"/>
    <p:sldMasterId id="2147483701" r:id="rId6"/>
    <p:sldMasterId id="2147483710" r:id="rId7"/>
    <p:sldMasterId id="2147483713" r:id="rId8"/>
    <p:sldMasterId id="2147483729" r:id="rId9"/>
  </p:sldMasterIdLst>
  <p:notesMasterIdLst>
    <p:notesMasterId r:id="rId45"/>
  </p:notesMasterIdLst>
  <p:sldIdLst>
    <p:sldId id="265" r:id="rId10"/>
    <p:sldId id="341" r:id="rId11"/>
    <p:sldId id="1860" r:id="rId12"/>
    <p:sldId id="1884" r:id="rId13"/>
    <p:sldId id="1856" r:id="rId14"/>
    <p:sldId id="1901" r:id="rId15"/>
    <p:sldId id="1902" r:id="rId16"/>
    <p:sldId id="1903" r:id="rId17"/>
    <p:sldId id="1853" r:id="rId18"/>
    <p:sldId id="1914" r:id="rId19"/>
    <p:sldId id="257" r:id="rId20"/>
    <p:sldId id="1915" r:id="rId21"/>
    <p:sldId id="1916" r:id="rId22"/>
    <p:sldId id="1918" r:id="rId23"/>
    <p:sldId id="1920" r:id="rId24"/>
    <p:sldId id="1921" r:id="rId25"/>
    <p:sldId id="1922" r:id="rId26"/>
    <p:sldId id="1923" r:id="rId27"/>
    <p:sldId id="1925" r:id="rId28"/>
    <p:sldId id="1873" r:id="rId29"/>
    <p:sldId id="1926" r:id="rId30"/>
    <p:sldId id="1886" r:id="rId31"/>
    <p:sldId id="1892" r:id="rId32"/>
    <p:sldId id="1887" r:id="rId33"/>
    <p:sldId id="1889" r:id="rId34"/>
    <p:sldId id="1888" r:id="rId35"/>
    <p:sldId id="1890" r:id="rId36"/>
    <p:sldId id="1891" r:id="rId37"/>
    <p:sldId id="1893" r:id="rId38"/>
    <p:sldId id="1910" r:id="rId39"/>
    <p:sldId id="1909" r:id="rId40"/>
    <p:sldId id="1911" r:id="rId41"/>
    <p:sldId id="1912" r:id="rId42"/>
    <p:sldId id="1913" r:id="rId43"/>
    <p:sldId id="189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zehut, Katherine" initials="CK" lastIdx="3" clrIdx="0">
    <p:extLst>
      <p:ext uri="{19B8F6BF-5375-455C-9EA6-DF929625EA0E}">
        <p15:presenceInfo xmlns:p15="http://schemas.microsoft.com/office/powerpoint/2012/main" userId="S-1-5-21-2017986614-23424109-2091147243-39840" providerId="AD"/>
      </p:ext>
    </p:extLst>
  </p:cmAuthor>
  <p:cmAuthor id="2" name="Allen, Kelly" initials="AK" lastIdx="19" clrIdx="1">
    <p:extLst>
      <p:ext uri="{19B8F6BF-5375-455C-9EA6-DF929625EA0E}">
        <p15:presenceInfo xmlns:p15="http://schemas.microsoft.com/office/powerpoint/2012/main" userId="S::kallen@doe.nj.gov::00e8c9ca-b360-4df5-9ab7-a135930b3170" providerId="AD"/>
      </p:ext>
    </p:extLst>
  </p:cmAuthor>
  <p:cmAuthor id="3" name="Petino, Damian" initials="PD" lastIdx="22" clrIdx="2">
    <p:extLst>
      <p:ext uri="{19B8F6BF-5375-455C-9EA6-DF929625EA0E}">
        <p15:presenceInfo xmlns:p15="http://schemas.microsoft.com/office/powerpoint/2012/main" userId="S::dpetino@doe.nj.gov::12a8a728-970f-47a1-8ffd-7d4e2b840f7e" providerId="AD"/>
      </p:ext>
    </p:extLst>
  </p:cmAuthor>
  <p:cmAuthor id="4" name="Ehling, Kathleen" initials="EK" lastIdx="7" clrIdx="3">
    <p:extLst>
      <p:ext uri="{19B8F6BF-5375-455C-9EA6-DF929625EA0E}">
        <p15:presenceInfo xmlns:p15="http://schemas.microsoft.com/office/powerpoint/2012/main" userId="S::kehling@doe.nj.gov::0e8e584d-e448-49b8-afc8-3a6c7b8b3d7d" providerId="AD"/>
      </p:ext>
    </p:extLst>
  </p:cmAuthor>
  <p:cmAuthor id="5" name="Haake, Barbara" initials="HB" lastIdx="1" clrIdx="4">
    <p:extLst>
      <p:ext uri="{19B8F6BF-5375-455C-9EA6-DF929625EA0E}">
        <p15:presenceInfo xmlns:p15="http://schemas.microsoft.com/office/powerpoint/2012/main" userId="S::bhaake@doe.nj.gov::f0f0253b-2a5a-4460-b2e0-3aba2fd3e2e5" providerId="AD"/>
      </p:ext>
    </p:extLst>
  </p:cmAuthor>
  <p:cmAuthor id="6" name="Wright, Anthony" initials="WA" lastIdx="3" clrIdx="5">
    <p:extLst>
      <p:ext uri="{19B8F6BF-5375-455C-9EA6-DF929625EA0E}">
        <p15:presenceInfo xmlns:p15="http://schemas.microsoft.com/office/powerpoint/2012/main" userId="S::awright@doe.nj.gov::ade86d4b-72b2-4b59-a57f-c0d52d2508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E89CE"/>
    <a:srgbClr val="6E2405"/>
    <a:srgbClr val="104E72"/>
    <a:srgbClr val="00487B"/>
    <a:srgbClr val="009AD0"/>
    <a:srgbClr val="EB6C15"/>
    <a:srgbClr val="7030A0"/>
    <a:srgbClr val="44546A"/>
    <a:srgbClr val="669E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4844" autoAdjust="0"/>
  </p:normalViewPr>
  <p:slideViewPr>
    <p:cSldViewPr snapToGrid="0">
      <p:cViewPr varScale="1">
        <p:scale>
          <a:sx n="106" d="100"/>
          <a:sy n="106" d="100"/>
        </p:scale>
        <p:origin x="786" y="10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F9070A-7D44-4A6C-93B4-C8998FFD69BC}" type="datetimeFigureOut">
              <a:rPr lang="en-US" smtClean="0"/>
              <a:t>10/31/2022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FC84A-B61C-4A46-BCC0-0080EAFB636E}" type="slidenum">
              <a:rPr lang="en-US" smtClean="0"/>
              <a:t>‹#›</a:t>
            </a:fld>
            <a:endParaRPr lang="en-US"/>
          </a:p>
        </p:txBody>
      </p:sp>
    </p:spTree>
    <p:extLst>
      <p:ext uri="{BB962C8B-B14F-4D97-AF65-F5344CB8AC3E}">
        <p14:creationId xmlns:p14="http://schemas.microsoft.com/office/powerpoint/2010/main" val="3518827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Anthony</a:t>
            </a:r>
          </a:p>
        </p:txBody>
      </p:sp>
      <p:sp>
        <p:nvSpPr>
          <p:cNvPr id="4" name="Slide Number Placeholder 3"/>
          <p:cNvSpPr>
            <a:spLocks noGrp="1"/>
          </p:cNvSpPr>
          <p:nvPr>
            <p:ph type="sldNum" sz="quarter" idx="5"/>
          </p:nvPr>
        </p:nvSpPr>
        <p:spPr/>
        <p:txBody>
          <a:bodyPr/>
          <a:lstStyle/>
          <a:p>
            <a:fld id="{CC1FC84A-B61C-4A46-BCC0-0080EAFB636E}" type="slidenum">
              <a:rPr lang="en-US" smtClean="0"/>
              <a:t>1</a:t>
            </a:fld>
            <a:endParaRPr lang="en-US"/>
          </a:p>
        </p:txBody>
      </p:sp>
    </p:spTree>
    <p:extLst>
      <p:ext uri="{BB962C8B-B14F-4D97-AF65-F5344CB8AC3E}">
        <p14:creationId xmlns:p14="http://schemas.microsoft.com/office/powerpoint/2010/main" val="1016078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2f7c811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2f7c811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1131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25338e4e4e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25338e4e4e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4434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4008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5371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8084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b2f7c811ed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b2f7c811ed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6863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Anthony</a:t>
            </a:r>
          </a:p>
        </p:txBody>
      </p:sp>
      <p:sp>
        <p:nvSpPr>
          <p:cNvPr id="4" name="Slide Number Placeholder 3"/>
          <p:cNvSpPr>
            <a:spLocks noGrp="1"/>
          </p:cNvSpPr>
          <p:nvPr>
            <p:ph type="sldNum" sz="quarter" idx="5"/>
          </p:nvPr>
        </p:nvSpPr>
        <p:spPr/>
        <p:txBody>
          <a:bodyPr/>
          <a:lstStyle/>
          <a:p>
            <a:fld id="{CC1FC84A-B61C-4A46-BCC0-0080EAFB636E}" type="slidenum">
              <a:rPr lang="en-US" smtClean="0"/>
              <a:t>20</a:t>
            </a:fld>
            <a:endParaRPr lang="en-US"/>
          </a:p>
        </p:txBody>
      </p:sp>
    </p:spTree>
    <p:extLst>
      <p:ext uri="{BB962C8B-B14F-4D97-AF65-F5344CB8AC3E}">
        <p14:creationId xmlns:p14="http://schemas.microsoft.com/office/powerpoint/2010/main" val="2870040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DARE tool helps to determine what is known about district actions that can support racial equity.  The tool captures research-informed, high-leverage aspects of school that lead to systems that respond to the needs of students of color.</a:t>
            </a:r>
          </a:p>
          <a:p>
            <a:endParaRPr lang="en-US" dirty="0"/>
          </a:p>
          <a:p>
            <a:r>
              <a:rPr lang="en-US" dirty="0"/>
              <a:t>The Special Education Program Review was a comprehensive look at CST processes, disproportionality, Gen. Ed. Supports, I&amp;RS, MTSS and special ed. programming</a:t>
            </a:r>
          </a:p>
        </p:txBody>
      </p:sp>
      <p:sp>
        <p:nvSpPr>
          <p:cNvPr id="4" name="Slide Number Placeholder 3"/>
          <p:cNvSpPr>
            <a:spLocks noGrp="1"/>
          </p:cNvSpPr>
          <p:nvPr>
            <p:ph type="sldNum" sz="quarter" idx="5"/>
          </p:nvPr>
        </p:nvSpPr>
        <p:spPr/>
        <p:txBody>
          <a:bodyPr/>
          <a:lstStyle/>
          <a:p>
            <a:fld id="{CC1FC84A-B61C-4A46-BCC0-0080EAFB636E}" type="slidenum">
              <a:rPr lang="en-US" smtClean="0"/>
              <a:t>21</a:t>
            </a:fld>
            <a:endParaRPr lang="en-US"/>
          </a:p>
        </p:txBody>
      </p:sp>
    </p:spTree>
    <p:extLst>
      <p:ext uri="{BB962C8B-B14F-4D97-AF65-F5344CB8AC3E}">
        <p14:creationId xmlns:p14="http://schemas.microsoft.com/office/powerpoint/2010/main" val="1826725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data collected from these two major inquires resulted in the coalescing around 4 major themes – our commitments to our school community</a:t>
            </a:r>
          </a:p>
        </p:txBody>
      </p:sp>
      <p:sp>
        <p:nvSpPr>
          <p:cNvPr id="4" name="Slide Number Placeholder 3"/>
          <p:cNvSpPr>
            <a:spLocks noGrp="1"/>
          </p:cNvSpPr>
          <p:nvPr>
            <p:ph type="sldNum" sz="quarter" idx="5"/>
          </p:nvPr>
        </p:nvSpPr>
        <p:spPr/>
        <p:txBody>
          <a:bodyPr/>
          <a:lstStyle/>
          <a:p>
            <a:fld id="{CC1FC84A-B61C-4A46-BCC0-0080EAFB636E}" type="slidenum">
              <a:rPr lang="en-US" smtClean="0"/>
              <a:t>22</a:t>
            </a:fld>
            <a:endParaRPr lang="en-US"/>
          </a:p>
        </p:txBody>
      </p:sp>
    </p:spTree>
    <p:extLst>
      <p:ext uri="{BB962C8B-B14F-4D97-AF65-F5344CB8AC3E}">
        <p14:creationId xmlns:p14="http://schemas.microsoft.com/office/powerpoint/2010/main" val="1781434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Peggy</a:t>
            </a:r>
          </a:p>
        </p:txBody>
      </p:sp>
      <p:sp>
        <p:nvSpPr>
          <p:cNvPr id="4" name="Slide Number Placeholder 3"/>
          <p:cNvSpPr>
            <a:spLocks noGrp="1"/>
          </p:cNvSpPr>
          <p:nvPr>
            <p:ph type="sldNum" sz="quarter" idx="5"/>
          </p:nvPr>
        </p:nvSpPr>
        <p:spPr/>
        <p:txBody>
          <a:bodyPr/>
          <a:lstStyle/>
          <a:p>
            <a:fld id="{CC1FC84A-B61C-4A46-BCC0-0080EAFB636E}" type="slidenum">
              <a:rPr lang="en-US" smtClean="0"/>
              <a:t>2</a:t>
            </a:fld>
            <a:endParaRPr lang="en-US"/>
          </a:p>
        </p:txBody>
      </p:sp>
    </p:spTree>
    <p:extLst>
      <p:ext uri="{BB962C8B-B14F-4D97-AF65-F5344CB8AC3E}">
        <p14:creationId xmlns:p14="http://schemas.microsoft.com/office/powerpoint/2010/main" val="2507415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our commitments at the center of our decision making, ESSER/ARP provided opportunity to establish meaningful goals for this school year and beyond. </a:t>
            </a:r>
          </a:p>
        </p:txBody>
      </p:sp>
      <p:sp>
        <p:nvSpPr>
          <p:cNvPr id="4" name="Slide Number Placeholder 3"/>
          <p:cNvSpPr>
            <a:spLocks noGrp="1"/>
          </p:cNvSpPr>
          <p:nvPr>
            <p:ph type="sldNum" sz="quarter" idx="5"/>
          </p:nvPr>
        </p:nvSpPr>
        <p:spPr/>
        <p:txBody>
          <a:bodyPr/>
          <a:lstStyle/>
          <a:p>
            <a:fld id="{CC1FC84A-B61C-4A46-BCC0-0080EAFB636E}" type="slidenum">
              <a:rPr lang="en-US" smtClean="0"/>
              <a:t>23</a:t>
            </a:fld>
            <a:endParaRPr lang="en-US"/>
          </a:p>
        </p:txBody>
      </p:sp>
    </p:spTree>
    <p:extLst>
      <p:ext uri="{BB962C8B-B14F-4D97-AF65-F5344CB8AC3E}">
        <p14:creationId xmlns:p14="http://schemas.microsoft.com/office/powerpoint/2010/main" val="901072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learning Eco System is a collection of components that work together to create a whole learning experience.  Healthy learning eco systems help districts withstand crises and generate long-term benefits for both educators and students.  PPS, through critical inquiry, determined several components of our learning eco-system that needed improvement.  ESSER/ARP provided us with the opportunity to restructure critical components associated with student success (inclusion, instructional and learning supports and meaningful articulation).  This led to specific actions that are moving us towards our goal of a Healthy Learning Eco System.</a:t>
            </a:r>
          </a:p>
          <a:p>
            <a:endParaRPr lang="en-US" dirty="0"/>
          </a:p>
          <a:p>
            <a:r>
              <a:rPr lang="en-US" dirty="0"/>
              <a:t>Co-Teaching:  We created a specific needs assessment and formed Collaborative Learning Communities around the idea of shared responsibility for students with disabilities</a:t>
            </a:r>
          </a:p>
          <a:p>
            <a:r>
              <a:rPr lang="en-US" dirty="0"/>
              <a:t>MTSS:  PPS is fortunate to have plentiful resources.  A diverse group of educators are using those resources to create a Princeton specific MTSS to address needs of all students</a:t>
            </a:r>
          </a:p>
          <a:p>
            <a:r>
              <a:rPr lang="en-US" dirty="0"/>
              <a:t>Early Childhood Summit:  To get started on the right foot, Princeton is hosting all area PreK and K teachers to come together this summer to discuss all critical aspects of an early childhood program, understand the changes in eco systems as students moved up in grades and foster and environment of meaningful articulation that supports student transition without impact of personal bias.</a:t>
            </a:r>
          </a:p>
          <a:p>
            <a:r>
              <a:rPr lang="en-US" dirty="0"/>
              <a:t>LATIC Classrooms:  PPS is working with the LATIC consultants to create problem-based learning classrooms that also address state learning standards but through complete engagement (“want to learn” not have to learn)</a:t>
            </a:r>
          </a:p>
          <a:p>
            <a:r>
              <a:rPr lang="en-US" dirty="0"/>
              <a:t>Work with </a:t>
            </a:r>
            <a:r>
              <a:rPr lang="en-US" dirty="0" err="1"/>
              <a:t>LinkIT</a:t>
            </a:r>
            <a:r>
              <a:rPr lang="en-US" dirty="0"/>
              <a:t> to provide easy access to student data allowing for better monitoring of how individual students are doing as well as sub groups overall.  What gets measured, gets monitored</a:t>
            </a:r>
          </a:p>
        </p:txBody>
      </p:sp>
      <p:sp>
        <p:nvSpPr>
          <p:cNvPr id="4" name="Slide Number Placeholder 3"/>
          <p:cNvSpPr>
            <a:spLocks noGrp="1"/>
          </p:cNvSpPr>
          <p:nvPr>
            <p:ph type="sldNum" sz="quarter" idx="5"/>
          </p:nvPr>
        </p:nvSpPr>
        <p:spPr/>
        <p:txBody>
          <a:bodyPr/>
          <a:lstStyle/>
          <a:p>
            <a:fld id="{CC1FC84A-B61C-4A46-BCC0-0080EAFB636E}" type="slidenum">
              <a:rPr lang="en-US" smtClean="0"/>
              <a:t>24</a:t>
            </a:fld>
            <a:endParaRPr lang="en-US"/>
          </a:p>
        </p:txBody>
      </p:sp>
    </p:spTree>
    <p:extLst>
      <p:ext uri="{BB962C8B-B14F-4D97-AF65-F5344CB8AC3E}">
        <p14:creationId xmlns:p14="http://schemas.microsoft.com/office/powerpoint/2010/main" val="2885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Focusing on Engagement is the critical component to all our projects.  True engagement comes from real-world experiences and problems, motivates students and teachers to learn more and allows for facilitated learning over direct instruction.  By focusing on process over product in early childhood,  project-based experiences over lecture in high school and PLC and collaborative learning groups  over delivered PD empowers our teachers and our students and creates the efficacy of our programs.</a:t>
            </a:r>
          </a:p>
        </p:txBody>
      </p:sp>
      <p:sp>
        <p:nvSpPr>
          <p:cNvPr id="4" name="Slide Number Placeholder 3"/>
          <p:cNvSpPr>
            <a:spLocks noGrp="1"/>
          </p:cNvSpPr>
          <p:nvPr>
            <p:ph type="sldNum" sz="quarter" idx="5"/>
          </p:nvPr>
        </p:nvSpPr>
        <p:spPr/>
        <p:txBody>
          <a:bodyPr/>
          <a:lstStyle/>
          <a:p>
            <a:fld id="{CC1FC84A-B61C-4A46-BCC0-0080EAFB636E}" type="slidenum">
              <a:rPr lang="en-US" smtClean="0"/>
              <a:t>25</a:t>
            </a:fld>
            <a:endParaRPr lang="en-US"/>
          </a:p>
        </p:txBody>
      </p:sp>
    </p:spTree>
    <p:extLst>
      <p:ext uri="{BB962C8B-B14F-4D97-AF65-F5344CB8AC3E}">
        <p14:creationId xmlns:p14="http://schemas.microsoft.com/office/powerpoint/2010/main" val="3681873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Summer Programs:  Support – Jump Start, Tiger Camp and </a:t>
            </a:r>
            <a:r>
              <a:rPr lang="en-US" dirty="0" err="1"/>
              <a:t>Educere</a:t>
            </a:r>
            <a:r>
              <a:rPr lang="en-US" dirty="0"/>
              <a:t> Support</a:t>
            </a:r>
          </a:p>
          <a:p>
            <a:r>
              <a:rPr lang="en-US" dirty="0"/>
              <a:t>	           Enrichment – Bridge programs, Summer ELLs and LEAP</a:t>
            </a:r>
          </a:p>
          <a:p>
            <a:r>
              <a:rPr lang="en-US" dirty="0"/>
              <a:t>                                   Acceleration – Science and Math</a:t>
            </a:r>
          </a:p>
          <a:p>
            <a:endParaRPr lang="en-US" dirty="0"/>
          </a:p>
          <a:p>
            <a:r>
              <a:rPr lang="en-US" dirty="0"/>
              <a:t>After School:  Small Skill Groups at the elementary level to build reading and math foundation</a:t>
            </a:r>
          </a:p>
          <a:p>
            <a:endParaRPr lang="en-US" dirty="0"/>
          </a:p>
          <a:p>
            <a:r>
              <a:rPr lang="en-US" dirty="0"/>
              <a:t>Saturday Academy for credit recovery for High school students to get back on track towards graduation</a:t>
            </a:r>
          </a:p>
          <a:p>
            <a:endParaRPr lang="en-US" dirty="0"/>
          </a:p>
          <a:p>
            <a:r>
              <a:rPr lang="en-US" dirty="0"/>
              <a:t>Homework Help every day before and after school at PMS and PHS to improve executive functioning and improve grades (linked to college readiness)</a:t>
            </a:r>
          </a:p>
          <a:p>
            <a:endParaRPr lang="en-US" dirty="0"/>
          </a:p>
          <a:p>
            <a:r>
              <a:rPr lang="en-US" dirty="0"/>
              <a:t>One to One tutoring – Tier 3 support monitored by I&amp;RS to accelerate learning</a:t>
            </a:r>
          </a:p>
        </p:txBody>
      </p:sp>
      <p:sp>
        <p:nvSpPr>
          <p:cNvPr id="4" name="Slide Number Placeholder 3"/>
          <p:cNvSpPr>
            <a:spLocks noGrp="1"/>
          </p:cNvSpPr>
          <p:nvPr>
            <p:ph type="sldNum" sz="quarter" idx="5"/>
          </p:nvPr>
        </p:nvSpPr>
        <p:spPr/>
        <p:txBody>
          <a:bodyPr/>
          <a:lstStyle/>
          <a:p>
            <a:fld id="{CC1FC84A-B61C-4A46-BCC0-0080EAFB636E}" type="slidenum">
              <a:rPr lang="en-US" smtClean="0"/>
              <a:t>26</a:t>
            </a:fld>
            <a:endParaRPr lang="en-US"/>
          </a:p>
        </p:txBody>
      </p:sp>
    </p:spTree>
    <p:extLst>
      <p:ext uri="{BB962C8B-B14F-4D97-AF65-F5344CB8AC3E}">
        <p14:creationId xmlns:p14="http://schemas.microsoft.com/office/powerpoint/2010/main" val="811371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Corner House and PFI provide clinical social workers to provide small group and individual therapies.  Corner House specializes in adolescences and Alcohol and drug abuse and the PFI specializes in family counseling</a:t>
            </a:r>
          </a:p>
          <a:p>
            <a:endParaRPr lang="en-US" dirty="0"/>
          </a:p>
          <a:p>
            <a:r>
              <a:rPr lang="en-US" dirty="0"/>
              <a:t>Working with various behaviorists to create a program of reflective teacher coaching around Tier 1 and Tier 2 supports for elementary students</a:t>
            </a:r>
          </a:p>
          <a:p>
            <a:endParaRPr lang="en-US" dirty="0"/>
          </a:p>
          <a:p>
            <a:r>
              <a:rPr lang="en-US" dirty="0"/>
              <a:t>Our partnerships help to build a continuum of support for students from the classroom to school counselor to clinical counseling to outside intensive therapy</a:t>
            </a:r>
          </a:p>
        </p:txBody>
      </p:sp>
      <p:sp>
        <p:nvSpPr>
          <p:cNvPr id="4" name="Slide Number Placeholder 3"/>
          <p:cNvSpPr>
            <a:spLocks noGrp="1"/>
          </p:cNvSpPr>
          <p:nvPr>
            <p:ph type="sldNum" sz="quarter" idx="5"/>
          </p:nvPr>
        </p:nvSpPr>
        <p:spPr/>
        <p:txBody>
          <a:bodyPr/>
          <a:lstStyle/>
          <a:p>
            <a:fld id="{CC1FC84A-B61C-4A46-BCC0-0080EAFB636E}" type="slidenum">
              <a:rPr lang="en-US" smtClean="0"/>
              <a:t>27</a:t>
            </a:fld>
            <a:endParaRPr lang="en-US"/>
          </a:p>
        </p:txBody>
      </p:sp>
    </p:spTree>
    <p:extLst>
      <p:ext uri="{BB962C8B-B14F-4D97-AF65-F5344CB8AC3E}">
        <p14:creationId xmlns:p14="http://schemas.microsoft.com/office/powerpoint/2010/main" val="2493810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PPS began with a comprehensive program review of our Intervention and Referral Services which led to an action plan  that includes baseline training for all district teams, the development of a district I&amp;RS manual to align practices among our schools and the further development of a MTSS including guidelines of how and when students move through Tiers.  We are also moving to electronic method of housing and monitoring I&amp;RS plans.  All this work is funded through ESSER/ARP</a:t>
            </a:r>
          </a:p>
        </p:txBody>
      </p:sp>
      <p:sp>
        <p:nvSpPr>
          <p:cNvPr id="4" name="Slide Number Placeholder 3"/>
          <p:cNvSpPr>
            <a:spLocks noGrp="1"/>
          </p:cNvSpPr>
          <p:nvPr>
            <p:ph type="sldNum" sz="quarter" idx="5"/>
          </p:nvPr>
        </p:nvSpPr>
        <p:spPr/>
        <p:txBody>
          <a:bodyPr/>
          <a:lstStyle/>
          <a:p>
            <a:fld id="{CC1FC84A-B61C-4A46-BCC0-0080EAFB636E}" type="slidenum">
              <a:rPr lang="en-US" smtClean="0"/>
              <a:t>28</a:t>
            </a:fld>
            <a:endParaRPr lang="en-US"/>
          </a:p>
        </p:txBody>
      </p:sp>
    </p:spTree>
    <p:extLst>
      <p:ext uri="{BB962C8B-B14F-4D97-AF65-F5344CB8AC3E}">
        <p14:creationId xmlns:p14="http://schemas.microsoft.com/office/powerpoint/2010/main" val="3314780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FC84A-B61C-4A46-BCC0-0080EAFB636E}" type="slidenum">
              <a:rPr lang="en-US" smtClean="0"/>
              <a:t>29</a:t>
            </a:fld>
            <a:endParaRPr lang="en-US"/>
          </a:p>
        </p:txBody>
      </p:sp>
    </p:spTree>
    <p:extLst>
      <p:ext uri="{BB962C8B-B14F-4D97-AF65-F5344CB8AC3E}">
        <p14:creationId xmlns:p14="http://schemas.microsoft.com/office/powerpoint/2010/main" val="1171030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Anthony</a:t>
            </a:r>
          </a:p>
        </p:txBody>
      </p:sp>
      <p:sp>
        <p:nvSpPr>
          <p:cNvPr id="4" name="Slide Number Placeholder 3"/>
          <p:cNvSpPr>
            <a:spLocks noGrp="1"/>
          </p:cNvSpPr>
          <p:nvPr>
            <p:ph type="sldNum" sz="quarter" idx="5"/>
          </p:nvPr>
        </p:nvSpPr>
        <p:spPr/>
        <p:txBody>
          <a:bodyPr/>
          <a:lstStyle/>
          <a:p>
            <a:fld id="{CC1FC84A-B61C-4A46-BCC0-0080EAFB636E}" type="slidenum">
              <a:rPr lang="en-US" smtClean="0"/>
              <a:t>30</a:t>
            </a:fld>
            <a:endParaRPr lang="en-US"/>
          </a:p>
        </p:txBody>
      </p:sp>
    </p:spTree>
    <p:extLst>
      <p:ext uri="{BB962C8B-B14F-4D97-AF65-F5344CB8AC3E}">
        <p14:creationId xmlns:p14="http://schemas.microsoft.com/office/powerpoint/2010/main" val="2727044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a:t>Anthony</a:t>
            </a:r>
          </a:p>
        </p:txBody>
      </p:sp>
      <p:sp>
        <p:nvSpPr>
          <p:cNvPr id="4" name="Slide Number Placeholder 3"/>
          <p:cNvSpPr>
            <a:spLocks noGrp="1"/>
          </p:cNvSpPr>
          <p:nvPr>
            <p:ph type="sldNum" sz="quarter" idx="5"/>
          </p:nvPr>
        </p:nvSpPr>
        <p:spPr/>
        <p:txBody>
          <a:bodyPr/>
          <a:lstStyle/>
          <a:p>
            <a:fld id="{CC1FC84A-B61C-4A46-BCC0-0080EAFB636E}" type="slidenum">
              <a:rPr lang="en-US" smtClean="0"/>
              <a:t>35</a:t>
            </a:fld>
            <a:endParaRPr lang="en-US"/>
          </a:p>
        </p:txBody>
      </p:sp>
    </p:spTree>
    <p:extLst>
      <p:ext uri="{BB962C8B-B14F-4D97-AF65-F5344CB8AC3E}">
        <p14:creationId xmlns:p14="http://schemas.microsoft.com/office/powerpoint/2010/main" val="2526800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Anthony</a:t>
            </a:r>
          </a:p>
        </p:txBody>
      </p:sp>
      <p:sp>
        <p:nvSpPr>
          <p:cNvPr id="4" name="Slide Number Placeholder 3"/>
          <p:cNvSpPr>
            <a:spLocks noGrp="1"/>
          </p:cNvSpPr>
          <p:nvPr>
            <p:ph type="sldNum" sz="quarter" idx="5"/>
          </p:nvPr>
        </p:nvSpPr>
        <p:spPr/>
        <p:txBody>
          <a:bodyPr/>
          <a:lstStyle/>
          <a:p>
            <a:fld id="{CC1FC84A-B61C-4A46-BCC0-0080EAFB636E}" type="slidenum">
              <a:rPr lang="en-US" smtClean="0"/>
              <a:t>3</a:t>
            </a:fld>
            <a:endParaRPr lang="en-US"/>
          </a:p>
        </p:txBody>
      </p:sp>
    </p:spTree>
    <p:extLst>
      <p:ext uri="{BB962C8B-B14F-4D97-AF65-F5344CB8AC3E}">
        <p14:creationId xmlns:p14="http://schemas.microsoft.com/office/powerpoint/2010/main" val="3231914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a:p>
            <a:endParaRPr lang="en-US" dirty="0"/>
          </a:p>
          <a:p>
            <a:r>
              <a:rPr lang="en-US" dirty="0"/>
              <a:t>The next few slides review the allowable uses of the ESSER funds.</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CC1FC84A-B61C-4A46-BCC0-0080EAFB636E}" type="slidenum">
              <a:rPr lang="en-US" smtClean="0"/>
              <a:t>4</a:t>
            </a:fld>
            <a:endParaRPr lang="en-US"/>
          </a:p>
        </p:txBody>
      </p:sp>
    </p:spTree>
    <p:extLst>
      <p:ext uri="{BB962C8B-B14F-4D97-AF65-F5344CB8AC3E}">
        <p14:creationId xmlns:p14="http://schemas.microsoft.com/office/powerpoint/2010/main" val="3264197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1"/>
              <a:t>Next slide</a:t>
            </a:r>
          </a:p>
        </p:txBody>
      </p:sp>
      <p:sp>
        <p:nvSpPr>
          <p:cNvPr id="4" name="Slide Number Placeholder 3"/>
          <p:cNvSpPr>
            <a:spLocks noGrp="1"/>
          </p:cNvSpPr>
          <p:nvPr>
            <p:ph type="sldNum" sz="quarter" idx="5"/>
          </p:nvPr>
        </p:nvSpPr>
        <p:spPr/>
        <p:txBody>
          <a:bodyPr/>
          <a:lstStyle/>
          <a:p>
            <a:fld id="{CC1FC84A-B61C-4A46-BCC0-0080EAFB636E}" type="slidenum">
              <a:rPr lang="en-US" smtClean="0"/>
              <a:t>5</a:t>
            </a:fld>
            <a:endParaRPr lang="en-US"/>
          </a:p>
        </p:txBody>
      </p:sp>
    </p:spTree>
    <p:extLst>
      <p:ext uri="{BB962C8B-B14F-4D97-AF65-F5344CB8AC3E}">
        <p14:creationId xmlns:p14="http://schemas.microsoft.com/office/powerpoint/2010/main" val="2727044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Anthony</a:t>
            </a:r>
          </a:p>
        </p:txBody>
      </p:sp>
      <p:sp>
        <p:nvSpPr>
          <p:cNvPr id="4" name="Slide Number Placeholder 3"/>
          <p:cNvSpPr>
            <a:spLocks noGrp="1"/>
          </p:cNvSpPr>
          <p:nvPr>
            <p:ph type="sldNum" sz="quarter" idx="5"/>
          </p:nvPr>
        </p:nvSpPr>
        <p:spPr/>
        <p:txBody>
          <a:bodyPr/>
          <a:lstStyle/>
          <a:p>
            <a:fld id="{CC1FC84A-B61C-4A46-BCC0-0080EAFB636E}" type="slidenum">
              <a:rPr lang="en-US" smtClean="0"/>
              <a:t>9</a:t>
            </a:fld>
            <a:endParaRPr lang="en-US"/>
          </a:p>
        </p:txBody>
      </p:sp>
    </p:spTree>
    <p:extLst>
      <p:ext uri="{BB962C8B-B14F-4D97-AF65-F5344CB8AC3E}">
        <p14:creationId xmlns:p14="http://schemas.microsoft.com/office/powerpoint/2010/main" val="2727044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514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b2f7c811e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b2f7c811e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591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2" y="2037852"/>
            <a:ext cx="12191999" cy="1282447"/>
          </a:xfrm>
        </p:spPr>
        <p:txBody>
          <a:bodyPr anchor="b"/>
          <a:lstStyle>
            <a:lvl1pPr algn="ctr">
              <a:defRPr sz="405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2" y="3654080"/>
            <a:ext cx="12191999" cy="2198080"/>
          </a:xfrm>
        </p:spPr>
        <p:txBody>
          <a:bodyPr/>
          <a:lstStyle>
            <a:lvl1pPr marL="0" indent="0" algn="ctr">
              <a:buNone/>
              <a:defRPr sz="210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1758946111"/>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1525-BAE3-4CAF-89D0-D1DDCA7553F3}"/>
              </a:ext>
            </a:extLst>
          </p:cNvPr>
          <p:cNvSpPr>
            <a:spLocks noGrp="1"/>
          </p:cNvSpPr>
          <p:nvPr>
            <p:ph type="title"/>
          </p:nvPr>
        </p:nvSpPr>
        <p:spPr>
          <a:xfrm>
            <a:off x="181069" y="523073"/>
            <a:ext cx="11787611" cy="989850"/>
          </a:xfrm>
          <a:prstGeom prst="rect">
            <a:avLst/>
          </a:prstGeom>
        </p:spPr>
        <p:txBody>
          <a:bodyPr/>
          <a:lstStyle/>
          <a:p>
            <a:r>
              <a:rPr lang="en-US"/>
              <a:t>Click to edit Master title style</a:t>
            </a:r>
          </a:p>
        </p:txBody>
      </p:sp>
      <p:sp>
        <p:nvSpPr>
          <p:cNvPr id="12" name="Chart Placeholder 11">
            <a:extLst>
              <a:ext uri="{FF2B5EF4-FFF2-40B4-BE49-F238E27FC236}">
                <a16:creationId xmlns:a16="http://schemas.microsoft.com/office/drawing/2014/main" id="{A6AA0EF4-0F3E-49A9-A72A-4AB100D7A983}"/>
              </a:ext>
            </a:extLst>
          </p:cNvPr>
          <p:cNvSpPr>
            <a:spLocks noGrp="1"/>
          </p:cNvSpPr>
          <p:nvPr>
            <p:ph type="chart" sz="quarter" idx="13"/>
          </p:nvPr>
        </p:nvSpPr>
        <p:spPr>
          <a:xfrm>
            <a:off x="181069" y="1914862"/>
            <a:ext cx="11787611" cy="4376210"/>
          </a:xfrm>
        </p:spPr>
        <p:txBody>
          <a:bodyPr/>
          <a:lstStyle/>
          <a:p>
            <a:r>
              <a:rPr lang="en-US"/>
              <a:t>Click icon to add chart</a:t>
            </a:r>
          </a:p>
        </p:txBody>
      </p:sp>
      <p:sp>
        <p:nvSpPr>
          <p:cNvPr id="5" name="Footer Placeholder 3">
            <a:extLst>
              <a:ext uri="{FF2B5EF4-FFF2-40B4-BE49-F238E27FC236}">
                <a16:creationId xmlns:a16="http://schemas.microsoft.com/office/drawing/2014/main" id="{42AFA712-8BE6-40B2-B9BF-005BFA8B5E98}"/>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a:t>New Jersey Department of Education</a:t>
            </a:r>
          </a:p>
        </p:txBody>
      </p:sp>
      <p:sp>
        <p:nvSpPr>
          <p:cNvPr id="9" name="Slide Number Placeholder 8">
            <a:extLst>
              <a:ext uri="{FF2B5EF4-FFF2-40B4-BE49-F238E27FC236}">
                <a16:creationId xmlns:a16="http://schemas.microsoft.com/office/drawing/2014/main" id="{42256F76-59C6-41DD-B216-886CAB45919F}"/>
              </a:ext>
            </a:extLst>
          </p:cNvPr>
          <p:cNvSpPr>
            <a:spLocks noGrp="1"/>
          </p:cNvSpPr>
          <p:nvPr>
            <p:ph type="sldNum" sz="quarter" idx="12"/>
          </p:nvPr>
        </p:nvSpPr>
        <p:spPr>
          <a:xfrm>
            <a:off x="9448800" y="6535360"/>
            <a:ext cx="2743200" cy="365125"/>
          </a:xfrm>
          <a:prstGeom prst="rect">
            <a:avLst/>
          </a:prstGeom>
        </p:spPr>
        <p:txBody>
          <a:bodyPr/>
          <a:lstStyle/>
          <a:p>
            <a:fld id="{1929936C-68CC-48AF-8CF3-4B03BC21D04D}" type="slidenum">
              <a:rPr lang="en-US" smtClean="0"/>
              <a:t>‹#›</a:t>
            </a:fld>
            <a:endParaRPr lang="en-US"/>
          </a:p>
        </p:txBody>
      </p:sp>
    </p:spTree>
    <p:extLst>
      <p:ext uri="{BB962C8B-B14F-4D97-AF65-F5344CB8AC3E}">
        <p14:creationId xmlns:p14="http://schemas.microsoft.com/office/powerpoint/2010/main" val="2752442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7"/>
            <a:ext cx="11849100" cy="4803775"/>
          </a:xfrm>
        </p:spPr>
        <p:txBody>
          <a:bodyPr/>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386235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2400"/>
            </a:lvl1pPr>
            <a:lvl2pPr>
              <a:defRPr sz="2100"/>
            </a:lvl2pPr>
            <a:lvl3pPr>
              <a:defRPr sz="180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2400"/>
            </a:lvl1pPr>
            <a:lvl2pPr>
              <a:defRPr sz="2100"/>
            </a:lvl2pPr>
            <a:lvl3pPr>
              <a:defRPr sz="180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757983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3" y="1138548"/>
            <a:ext cx="1189027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2"/>
            <a:ext cx="11890272" cy="1433759"/>
          </a:xfrm>
        </p:spPr>
        <p:txBody>
          <a:bodyPr rIns="91440">
            <a:noAutofit/>
          </a:bodyPr>
          <a:lstStyle>
            <a:lvl1pPr>
              <a:defRPr sz="1800"/>
            </a:lvl1pPr>
            <a:lvl2pPr>
              <a:defRPr sz="1500"/>
            </a:lvl2pPr>
            <a:lvl3pPr>
              <a:defRPr sz="135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1" y="3603812"/>
            <a:ext cx="1189027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9"/>
            <a:ext cx="11890272" cy="1522429"/>
          </a:xfrm>
        </p:spPr>
        <p:txBody>
          <a:bodyPr rIns="91440">
            <a:noAutofit/>
          </a:bodyPr>
          <a:lstStyle>
            <a:lvl1pPr>
              <a:defRPr sz="1800"/>
            </a:lvl1pPr>
            <a:lvl2pPr>
              <a:defRPr sz="1500"/>
            </a:lvl2pPr>
            <a:lvl3pPr>
              <a:defRPr sz="135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476058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69" y="1429019"/>
            <a:ext cx="5843531" cy="4498057"/>
          </a:xfrm>
        </p:spPr>
        <p:txBody>
          <a:bodyPr rIns="640080"/>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1" y="1429018"/>
            <a:ext cx="5843531" cy="4498057"/>
          </a:xfrm>
        </p:spPr>
        <p:txBody>
          <a:bodyPr rIns="640080"/>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851316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1" y="1429019"/>
            <a:ext cx="3800820" cy="4498057"/>
          </a:xfrm>
        </p:spPr>
        <p:txBody>
          <a:bodyPr rIns="457200">
            <a:noAutofit/>
          </a:bodyPr>
          <a:lstStyle>
            <a:lvl1pPr>
              <a:defRPr sz="2100"/>
            </a:lvl1pPr>
            <a:lvl2pPr>
              <a:defRPr sz="1800"/>
            </a:lvl2pPr>
            <a:lvl3pPr>
              <a:defRPr sz="150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1" y="1429019"/>
            <a:ext cx="3800820" cy="4498057"/>
          </a:xfrm>
        </p:spPr>
        <p:txBody>
          <a:bodyPr rIns="457200">
            <a:noAutofit/>
          </a:bodyPr>
          <a:lstStyle>
            <a:lvl1pPr>
              <a:defRPr sz="2100"/>
            </a:lvl1pPr>
            <a:lvl2pPr>
              <a:defRPr sz="1800"/>
            </a:lvl2pPr>
            <a:lvl3pPr>
              <a:defRPr sz="150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3" y="1431792"/>
            <a:ext cx="3800820" cy="4498057"/>
          </a:xfrm>
        </p:spPr>
        <p:txBody>
          <a:bodyPr rIns="822960">
            <a:noAutofit/>
          </a:bodyPr>
          <a:lstStyle>
            <a:lvl1pPr>
              <a:defRPr sz="2100"/>
            </a:lvl1pPr>
            <a:lvl2pPr>
              <a:defRPr sz="1800"/>
            </a:lvl2pPr>
            <a:lvl3pPr>
              <a:defRPr sz="150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180469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1" y="380198"/>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5" y="1449806"/>
            <a:ext cx="587639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1800"/>
            </a:lvl1pPr>
            <a:lvl2pPr>
              <a:defRPr sz="1500"/>
            </a:lvl2pPr>
            <a:lvl3pPr>
              <a:defRPr sz="135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9" y="2274806"/>
            <a:ext cx="5876389" cy="3663285"/>
          </a:xfrm>
        </p:spPr>
        <p:txBody>
          <a:bodyPr>
            <a:noAutofit/>
          </a:bodyPr>
          <a:lstStyle>
            <a:lvl1pPr>
              <a:defRPr sz="1800"/>
            </a:lvl1pPr>
            <a:lvl2pPr>
              <a:defRPr sz="1500"/>
            </a:lvl2pPr>
            <a:lvl3pPr>
              <a:defRPr sz="135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054869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7"/>
            <a:ext cx="11839480" cy="671793"/>
          </a:xfrm>
        </p:spPr>
        <p:txBody>
          <a:bodyPr>
            <a:normAutofit/>
          </a:bodyPr>
          <a:lstStyle>
            <a:lvl1pPr marL="0" indent="0">
              <a:buNone/>
              <a:defRPr sz="2400"/>
            </a:lvl1pPr>
          </a:lstStyle>
          <a:p>
            <a:pPr lvl="0"/>
            <a:r>
              <a:rPr lang="en-US"/>
              <a:t>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20" y="2073277"/>
            <a:ext cx="11863293" cy="3806825"/>
          </a:xfrm>
        </p:spPr>
        <p:txBody>
          <a:bodyPr/>
          <a:lstStyle>
            <a:lvl1pPr>
              <a:defRPr/>
            </a:lvl1pPr>
          </a:lstStyle>
          <a:p>
            <a:r>
              <a:rPr lang="en-US"/>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8437027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21" y="1277938"/>
            <a:ext cx="11864631" cy="4682187"/>
          </a:xfrm>
        </p:spPr>
        <p:txBody>
          <a:bodyPr/>
          <a:lstStyle/>
          <a:p>
            <a:r>
              <a:rPr lang="en-US"/>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58699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3" y="1520826"/>
            <a:ext cx="10642295"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945978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300B1-029E-4E5B-9650-234023D20BA8}"/>
              </a:ext>
            </a:extLst>
          </p:cNvPr>
          <p:cNvSpPr>
            <a:spLocks noGrp="1"/>
          </p:cNvSpPr>
          <p:nvPr>
            <p:ph type="dt" sz="half" idx="10"/>
          </p:nvPr>
        </p:nvSpPr>
        <p:spPr/>
        <p:txBody>
          <a:bodyPr/>
          <a:lstStyle/>
          <a:p>
            <a:fld id="{125ED62A-BBC8-4D69-BC3F-34BB26C26472}" type="datetimeFigureOut">
              <a:rPr lang="en-US" smtClean="0"/>
              <a:t>10/31/2022</a:t>
            </a:fld>
            <a:endParaRPr lang="en-US"/>
          </a:p>
        </p:txBody>
      </p:sp>
      <p:sp>
        <p:nvSpPr>
          <p:cNvPr id="5" name="Footer Placeholder 4">
            <a:extLst>
              <a:ext uri="{FF2B5EF4-FFF2-40B4-BE49-F238E27FC236}">
                <a16:creationId xmlns:a16="http://schemas.microsoft.com/office/drawing/2014/main" id="{FD906003-677A-45E2-AE16-611CACE94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1929936C-68CC-48AF-8CF3-4B03BC21D04D}" type="slidenum">
              <a:rPr lang="en-US" smtClean="0"/>
              <a:pPr/>
              <a:t>‹#›</a:t>
            </a:fld>
            <a:endParaRPr lang="en-US"/>
          </a:p>
        </p:txBody>
      </p:sp>
    </p:spTree>
    <p:extLst>
      <p:ext uri="{BB962C8B-B14F-4D97-AF65-F5344CB8AC3E}">
        <p14:creationId xmlns:p14="http://schemas.microsoft.com/office/powerpoint/2010/main" val="2597233100"/>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3" y="195936"/>
            <a:ext cx="10102849" cy="962407"/>
          </a:xfrm>
        </p:spPr>
        <p:txBody>
          <a:bodyPr anchor="b"/>
          <a:lstStyle>
            <a:lvl1pPr>
              <a:defRPr sz="3750"/>
            </a:lvl1pPr>
          </a:lstStyle>
          <a:p>
            <a:r>
              <a:rPr lang="en-US"/>
              <a:t>Click to edit Master title style</a:t>
            </a:r>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2" y="1277653"/>
            <a:ext cx="11853863" cy="765753"/>
          </a:xfrm>
        </p:spPr>
        <p:txBody>
          <a:bodyPr/>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8" y="2341623"/>
            <a:ext cx="10255263" cy="361735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118946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1" y="5457473"/>
            <a:ext cx="9808556" cy="550863"/>
          </a:xfrm>
        </p:spPr>
        <p:txBody>
          <a:bodyPr rIns="91440">
            <a:noAutofit/>
          </a:bodyPr>
          <a:lstStyle>
            <a:lvl1pPr marL="0" indent="0">
              <a:buNone/>
              <a:defRPr sz="1500"/>
            </a:lvl1pPr>
          </a:lstStyle>
          <a:p>
            <a:pPr lvl="0"/>
            <a:r>
              <a:rPr lang="en-US"/>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96971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3" y="195936"/>
            <a:ext cx="10102849" cy="962407"/>
          </a:xfrm>
        </p:spPr>
        <p:txBody>
          <a:bodyPr anchor="b"/>
          <a:lstStyle>
            <a:lvl1pPr>
              <a:defRPr sz="375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5" y="1226582"/>
            <a:ext cx="5563517" cy="468947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3"/>
            <a:ext cx="5930747" cy="468947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161819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3" y="195936"/>
            <a:ext cx="10102849" cy="962407"/>
          </a:xfrm>
        </p:spPr>
        <p:txBody>
          <a:bodyPr anchor="b"/>
          <a:lstStyle>
            <a:lvl1pPr>
              <a:defRPr sz="375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5" y="1226584"/>
            <a:ext cx="5563517" cy="415718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1" y="5457827"/>
            <a:ext cx="5564188" cy="550863"/>
          </a:xfrm>
        </p:spPr>
        <p:txBody>
          <a:bodyPr rIns="91440">
            <a:noAutofit/>
          </a:bodyPr>
          <a:lstStyle>
            <a:lvl1pPr marL="0" indent="0">
              <a:buNone/>
              <a:defRPr sz="12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3"/>
            <a:ext cx="5930747" cy="468947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489464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61"/>
            <a:ext cx="12192000" cy="747579"/>
          </a:xfrm>
        </p:spPr>
        <p:txBody>
          <a:bodyPr lIns="0" rIns="91440">
            <a:normAutofit/>
          </a:bodyPr>
          <a:lstStyle>
            <a:lvl1pPr marL="0" indent="0" algn="ctr">
              <a:spcBef>
                <a:spcPts val="0"/>
              </a:spcBef>
              <a:buNone/>
              <a:defRPr sz="24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226098"/>
            <a:ext cx="12191999" cy="1493491"/>
          </a:xfrm>
        </p:spPr>
        <p:txBody>
          <a:bodyPr lIns="0" rIns="0">
            <a:normAutofit/>
          </a:bodyPr>
          <a:lstStyle>
            <a:lvl1pPr marL="0" indent="0" algn="ctr">
              <a:spcBef>
                <a:spcPts val="0"/>
              </a:spcBef>
              <a:spcAft>
                <a:spcPts val="900"/>
              </a:spcAft>
              <a:buNone/>
              <a:defRPr sz="2400"/>
            </a:lvl1pPr>
          </a:lstStyle>
          <a:p>
            <a:pPr lvl="0"/>
            <a:r>
              <a:rPr lang="en-US"/>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01969"/>
            <a:ext cx="12192000" cy="640081"/>
          </a:xfrm>
        </p:spPr>
        <p:txBody>
          <a:bodyPr lIns="0" rIns="0">
            <a:normAutofit/>
          </a:bodyPr>
          <a:lstStyle>
            <a:lvl1pPr marL="0" indent="0" algn="ctr">
              <a:spcBef>
                <a:spcPts val="0"/>
              </a:spcBef>
              <a:spcAft>
                <a:spcPts val="0"/>
              </a:spcAft>
              <a:buNone/>
              <a:defRPr sz="1800" b="1"/>
            </a:lvl1pPr>
          </a:lstStyle>
          <a:p>
            <a:pPr lvl="0"/>
            <a:r>
              <a:rPr lang="en-US"/>
              <a:t>Text</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2" y="5497665"/>
            <a:ext cx="1542361" cy="640080"/>
          </a:xfrm>
        </p:spPr>
        <p:txBody>
          <a:bodyPr rIns="0">
            <a:noAutofit/>
          </a:bodyPr>
          <a:lstStyle>
            <a:lvl1pPr marL="0" indent="0" algn="ctr">
              <a:buNone/>
              <a:defRPr sz="1050"/>
            </a:lvl1pPr>
          </a:lstStyle>
          <a:p>
            <a:pPr lvl="0"/>
            <a:r>
              <a:rPr lang="en-US"/>
              <a:t>Enter Facebook info</a:t>
            </a:r>
          </a:p>
        </p:txBody>
      </p:sp>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4" y="4737577"/>
            <a:ext cx="638349" cy="640080"/>
          </a:xfrm>
          <a:prstGeom prst="rect">
            <a:avLst/>
          </a:prstGeom>
        </p:spPr>
      </p:pic>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7" y="5497667"/>
            <a:ext cx="1608463" cy="640081"/>
          </a:xfrm>
        </p:spPr>
        <p:txBody>
          <a:bodyPr rIns="91440">
            <a:noAutofit/>
          </a:bodyPr>
          <a:lstStyle>
            <a:lvl1pPr marL="0" indent="0" algn="ctr">
              <a:buNone/>
              <a:defRPr sz="1050"/>
            </a:lvl1pPr>
          </a:lstStyle>
          <a:p>
            <a:pPr lvl="0"/>
            <a:r>
              <a:rPr lang="en-US"/>
              <a:t>Enter Twitter info</a:t>
            </a:r>
          </a:p>
        </p:txBody>
      </p:sp>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7"/>
            <a:ext cx="1608463" cy="640081"/>
          </a:xfrm>
        </p:spPr>
        <p:txBody>
          <a:bodyPr rIns="91440">
            <a:noAutofit/>
          </a:bodyPr>
          <a:lstStyle>
            <a:lvl1pPr marL="0" indent="0" algn="ctr">
              <a:buNone/>
              <a:defRPr sz="1050"/>
            </a:lvl1pPr>
          </a:lstStyle>
          <a:p>
            <a:pPr lvl="0"/>
            <a:r>
              <a:rPr lang="en-US"/>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707196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2" y="2037852"/>
            <a:ext cx="12191999" cy="1282447"/>
          </a:xfrm>
        </p:spPr>
        <p:txBody>
          <a:bodyPr anchor="b"/>
          <a:lstStyle>
            <a:lvl1pPr algn="ctr">
              <a:defRPr sz="405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2" y="3654080"/>
            <a:ext cx="12191999" cy="2198080"/>
          </a:xfrm>
        </p:spPr>
        <p:txBody>
          <a:bodyPr/>
          <a:lstStyle>
            <a:lvl1pPr marL="0" indent="0" algn="ctr">
              <a:buNone/>
              <a:defRPr sz="210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414613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300B1-029E-4E5B-9650-234023D20BA8}"/>
              </a:ext>
            </a:extLst>
          </p:cNvPr>
          <p:cNvSpPr>
            <a:spLocks noGrp="1"/>
          </p:cNvSpPr>
          <p:nvPr>
            <p:ph type="dt" sz="half" idx="10"/>
          </p:nvPr>
        </p:nvSpPr>
        <p:spPr/>
        <p:txBody>
          <a:bodyPr/>
          <a:lstStyle/>
          <a:p>
            <a:fld id="{125ED62A-BBC8-4D69-BC3F-34BB26C26472}" type="datetimeFigureOut">
              <a:rPr lang="en-US" smtClean="0"/>
              <a:t>10/31/2022</a:t>
            </a:fld>
            <a:endParaRPr lang="en-US"/>
          </a:p>
        </p:txBody>
      </p:sp>
      <p:sp>
        <p:nvSpPr>
          <p:cNvPr id="5" name="Footer Placeholder 4">
            <a:extLst>
              <a:ext uri="{FF2B5EF4-FFF2-40B4-BE49-F238E27FC236}">
                <a16:creationId xmlns:a16="http://schemas.microsoft.com/office/drawing/2014/main" id="{FD906003-677A-45E2-AE16-611CACE94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37CA07B4-DD15-4A32-9DF2-B6AD00727005}" type="slidenum">
              <a:rPr lang="en-US" smtClean="0"/>
              <a:t>‹#›</a:t>
            </a:fld>
            <a:endParaRPr lang="en-US"/>
          </a:p>
        </p:txBody>
      </p:sp>
    </p:spTree>
    <p:extLst>
      <p:ext uri="{BB962C8B-B14F-4D97-AF65-F5344CB8AC3E}">
        <p14:creationId xmlns:p14="http://schemas.microsoft.com/office/powerpoint/2010/main" val="4154248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ina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EF56-5357-4CFD-B503-FD5D22E31BAD}"/>
              </a:ext>
            </a:extLst>
          </p:cNvPr>
          <p:cNvSpPr>
            <a:spLocks noGrp="1"/>
          </p:cNvSpPr>
          <p:nvPr>
            <p:ph type="title"/>
          </p:nvPr>
        </p:nvSpPr>
        <p:spPr>
          <a:xfrm>
            <a:off x="838200" y="365131"/>
            <a:ext cx="10515600" cy="850489"/>
          </a:xfrm>
        </p:spPr>
        <p:txBody>
          <a:bodyPr/>
          <a:lstStyle/>
          <a:p>
            <a:r>
              <a:rPr lang="en-US"/>
              <a:t>Click to edit Master title style</a:t>
            </a:r>
          </a:p>
        </p:txBody>
      </p:sp>
      <p:sp>
        <p:nvSpPr>
          <p:cNvPr id="16" name="Text Placeholder 4">
            <a:extLst>
              <a:ext uri="{FF2B5EF4-FFF2-40B4-BE49-F238E27FC236}">
                <a16:creationId xmlns:a16="http://schemas.microsoft.com/office/drawing/2014/main" id="{D3B12E01-EEE8-414E-AC3B-33EF45A07775}"/>
              </a:ext>
            </a:extLst>
          </p:cNvPr>
          <p:cNvSpPr>
            <a:spLocks noGrp="1"/>
          </p:cNvSpPr>
          <p:nvPr>
            <p:ph type="body" sz="quarter" idx="16" hasCustomPrompt="1"/>
          </p:nvPr>
        </p:nvSpPr>
        <p:spPr>
          <a:xfrm>
            <a:off x="3044132" y="1485885"/>
            <a:ext cx="6562725" cy="1032249"/>
          </a:xfrm>
        </p:spPr>
        <p:txBody>
          <a:bodyPr>
            <a:normAutofit/>
          </a:bodyPr>
          <a:lstStyle>
            <a:lvl1pPr marL="0" indent="0" algn="ctr">
              <a:buNone/>
              <a:defRPr sz="2100"/>
            </a:lvl1pPr>
          </a:lstStyle>
          <a:p>
            <a:pPr lvl="0"/>
            <a:r>
              <a:rPr lang="en-US"/>
              <a:t>Department or Office website</a:t>
            </a:r>
          </a:p>
        </p:txBody>
      </p:sp>
      <p:sp>
        <p:nvSpPr>
          <p:cNvPr id="5" name="Text Placeholder 4">
            <a:extLst>
              <a:ext uri="{FF2B5EF4-FFF2-40B4-BE49-F238E27FC236}">
                <a16:creationId xmlns:a16="http://schemas.microsoft.com/office/drawing/2014/main" id="{00D3F7AE-850B-4864-B80E-0BE8ADB84F75}"/>
              </a:ext>
            </a:extLst>
          </p:cNvPr>
          <p:cNvSpPr>
            <a:spLocks noGrp="1"/>
          </p:cNvSpPr>
          <p:nvPr>
            <p:ph type="body" sz="quarter" idx="11" hasCustomPrompt="1"/>
          </p:nvPr>
        </p:nvSpPr>
        <p:spPr>
          <a:xfrm>
            <a:off x="3044132" y="2847529"/>
            <a:ext cx="6562725" cy="1032249"/>
          </a:xfrm>
        </p:spPr>
        <p:txBody>
          <a:bodyPr>
            <a:normAutofit/>
          </a:bodyPr>
          <a:lstStyle>
            <a:lvl1pPr marL="0" indent="0" algn="ctr">
              <a:buNone/>
              <a:defRPr sz="1800"/>
            </a:lvl1pPr>
          </a:lstStyle>
          <a:p>
            <a:pPr lvl="0"/>
            <a:r>
              <a:rPr lang="en-US"/>
              <a:t>Enter contact info such as phone number and email</a:t>
            </a:r>
          </a:p>
        </p:txBody>
      </p:sp>
      <p:sp>
        <p:nvSpPr>
          <p:cNvPr id="15" name="Text Placeholder 14">
            <a:extLst>
              <a:ext uri="{FF2B5EF4-FFF2-40B4-BE49-F238E27FC236}">
                <a16:creationId xmlns:a16="http://schemas.microsoft.com/office/drawing/2014/main" id="{8AA1560F-907F-4C23-AB0E-E50F07A84918}"/>
              </a:ext>
            </a:extLst>
          </p:cNvPr>
          <p:cNvSpPr>
            <a:spLocks noGrp="1"/>
          </p:cNvSpPr>
          <p:nvPr>
            <p:ph type="body" sz="quarter" idx="15" hasCustomPrompt="1"/>
          </p:nvPr>
        </p:nvSpPr>
        <p:spPr>
          <a:xfrm>
            <a:off x="5094619" y="4428882"/>
            <a:ext cx="2304487" cy="666750"/>
          </a:xfrm>
        </p:spPr>
        <p:txBody>
          <a:bodyPr>
            <a:normAutofit/>
          </a:bodyPr>
          <a:lstStyle>
            <a:lvl1pPr marL="0" indent="0" algn="ctr">
              <a:buNone/>
              <a:defRPr sz="2100" b="1"/>
            </a:lvl1pPr>
          </a:lstStyle>
          <a:p>
            <a:pPr lvl="0"/>
            <a:r>
              <a:rPr lang="en-US"/>
              <a:t>Text</a:t>
            </a:r>
          </a:p>
        </p:txBody>
      </p:sp>
      <p:pic>
        <p:nvPicPr>
          <p:cNvPr id="6" name="Facebook">
            <a:extLst>
              <a:ext uri="{FF2B5EF4-FFF2-40B4-BE49-F238E27FC236}">
                <a16:creationId xmlns:a16="http://schemas.microsoft.com/office/drawing/2014/main" id="{44C9F024-7D6B-4064-B434-76A1933BE17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5343" y="5372116"/>
            <a:ext cx="573024" cy="426963"/>
          </a:xfrm>
          <a:prstGeom prst="rect">
            <a:avLst/>
          </a:prstGeom>
        </p:spPr>
      </p:pic>
      <p:sp>
        <p:nvSpPr>
          <p:cNvPr id="10" name="Text Placeholder 9">
            <a:extLst>
              <a:ext uri="{FF2B5EF4-FFF2-40B4-BE49-F238E27FC236}">
                <a16:creationId xmlns:a16="http://schemas.microsoft.com/office/drawing/2014/main" id="{294F8BCB-943B-4692-A224-F8A2437D78A7}"/>
              </a:ext>
            </a:extLst>
          </p:cNvPr>
          <p:cNvSpPr>
            <a:spLocks noGrp="1"/>
          </p:cNvSpPr>
          <p:nvPr>
            <p:ph type="body" sz="quarter" idx="12" hasCustomPrompt="1"/>
          </p:nvPr>
        </p:nvSpPr>
        <p:spPr>
          <a:xfrm>
            <a:off x="3044133" y="5906972"/>
            <a:ext cx="1635443" cy="503237"/>
          </a:xfrm>
        </p:spPr>
        <p:txBody>
          <a:bodyPr>
            <a:noAutofit/>
          </a:bodyPr>
          <a:lstStyle>
            <a:lvl1pPr marL="0" indent="0" algn="ctr">
              <a:buNone/>
              <a:defRPr sz="1200"/>
            </a:lvl1pPr>
          </a:lstStyle>
          <a:p>
            <a:pPr lvl="0"/>
            <a:r>
              <a:rPr lang="en-US"/>
              <a:t>Enter Facebook info</a:t>
            </a:r>
          </a:p>
        </p:txBody>
      </p:sp>
      <p:pic>
        <p:nvPicPr>
          <p:cNvPr id="7" name="Twitter">
            <a:extLst>
              <a:ext uri="{FF2B5EF4-FFF2-40B4-BE49-F238E27FC236}">
                <a16:creationId xmlns:a16="http://schemas.microsoft.com/office/drawing/2014/main" id="{1F1462B5-F1B0-4233-B989-C544B2B47E55}"/>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82293" y="5365545"/>
            <a:ext cx="585216" cy="440102"/>
          </a:xfrm>
          <a:prstGeom prst="rect">
            <a:avLst/>
          </a:prstGeom>
        </p:spPr>
      </p:pic>
      <p:sp>
        <p:nvSpPr>
          <p:cNvPr id="11" name="Text Placeholder 9">
            <a:extLst>
              <a:ext uri="{FF2B5EF4-FFF2-40B4-BE49-F238E27FC236}">
                <a16:creationId xmlns:a16="http://schemas.microsoft.com/office/drawing/2014/main" id="{58BACC9A-2948-4586-9ADE-AC08E52A637B}"/>
              </a:ext>
            </a:extLst>
          </p:cNvPr>
          <p:cNvSpPr>
            <a:spLocks noGrp="1"/>
          </p:cNvSpPr>
          <p:nvPr>
            <p:ph type="body" sz="quarter" idx="13" hasCustomPrompt="1"/>
          </p:nvPr>
        </p:nvSpPr>
        <p:spPr>
          <a:xfrm>
            <a:off x="5429141" y="5906971"/>
            <a:ext cx="1635443" cy="503237"/>
          </a:xfrm>
        </p:spPr>
        <p:txBody>
          <a:bodyPr>
            <a:noAutofit/>
          </a:bodyPr>
          <a:lstStyle>
            <a:lvl1pPr marL="0" indent="0" algn="ctr">
              <a:buNone/>
              <a:defRPr sz="1200"/>
            </a:lvl1pPr>
          </a:lstStyle>
          <a:p>
            <a:pPr lvl="0"/>
            <a:r>
              <a:rPr lang="en-US"/>
              <a:t>Enter Twitter info</a:t>
            </a:r>
          </a:p>
        </p:txBody>
      </p:sp>
      <p:pic>
        <p:nvPicPr>
          <p:cNvPr id="8" name="Instagram">
            <a:extLst>
              <a:ext uri="{FF2B5EF4-FFF2-40B4-BE49-F238E27FC236}">
                <a16:creationId xmlns:a16="http://schemas.microsoft.com/office/drawing/2014/main" id="{22D2F588-6523-4556-88B5-99C95EE5EFE5}"/>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390819" y="5334551"/>
            <a:ext cx="670560" cy="502090"/>
          </a:xfrm>
          <a:prstGeom prst="rect">
            <a:avLst/>
          </a:prstGeom>
        </p:spPr>
      </p:pic>
      <p:sp>
        <p:nvSpPr>
          <p:cNvPr id="12" name="Text Placeholder 9">
            <a:extLst>
              <a:ext uri="{FF2B5EF4-FFF2-40B4-BE49-F238E27FC236}">
                <a16:creationId xmlns:a16="http://schemas.microsoft.com/office/drawing/2014/main" id="{B81A18F7-3BD9-4CAA-9ADC-13EF99A4E392}"/>
              </a:ext>
            </a:extLst>
          </p:cNvPr>
          <p:cNvSpPr>
            <a:spLocks noGrp="1"/>
          </p:cNvSpPr>
          <p:nvPr>
            <p:ph type="body" sz="quarter" idx="14" hasCustomPrompt="1"/>
          </p:nvPr>
        </p:nvSpPr>
        <p:spPr>
          <a:xfrm>
            <a:off x="7908377" y="5906971"/>
            <a:ext cx="1635443" cy="503237"/>
          </a:xfrm>
        </p:spPr>
        <p:txBody>
          <a:bodyPr>
            <a:noAutofit/>
          </a:bodyPr>
          <a:lstStyle>
            <a:lvl1pPr marL="0" indent="0" algn="ctr">
              <a:buNone/>
              <a:defRPr sz="1200"/>
            </a:lvl1pPr>
          </a:lstStyle>
          <a:p>
            <a:pPr lvl="0"/>
            <a:r>
              <a:rPr lang="en-US"/>
              <a:t>Enter Instagram info</a:t>
            </a:r>
          </a:p>
        </p:txBody>
      </p:sp>
      <p:sp>
        <p:nvSpPr>
          <p:cNvPr id="3" name="Slide Number Placeholder 2">
            <a:extLst>
              <a:ext uri="{FF2B5EF4-FFF2-40B4-BE49-F238E27FC236}">
                <a16:creationId xmlns:a16="http://schemas.microsoft.com/office/drawing/2014/main" id="{9FE1C24E-3AD8-45B3-85F6-8E92576D8D8A}"/>
              </a:ext>
            </a:extLst>
          </p:cNvPr>
          <p:cNvSpPr>
            <a:spLocks noGrp="1"/>
          </p:cNvSpPr>
          <p:nvPr>
            <p:ph type="sldNum" sz="quarter" idx="10"/>
          </p:nvPr>
        </p:nvSpPr>
        <p:spPr/>
        <p:txBody>
          <a:bodyPr/>
          <a:lstStyle/>
          <a:p>
            <a:fld id="{1929936C-68CC-48AF-8CF3-4B03BC21D04D}" type="slidenum">
              <a:rPr lang="en-US" smtClean="0"/>
              <a:pPr/>
              <a:t>‹#›</a:t>
            </a:fld>
            <a:endParaRPr lang="en-US"/>
          </a:p>
        </p:txBody>
      </p:sp>
    </p:spTree>
    <p:extLst>
      <p:ext uri="{BB962C8B-B14F-4D97-AF65-F5344CB8AC3E}">
        <p14:creationId xmlns:p14="http://schemas.microsoft.com/office/powerpoint/2010/main" val="994317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4"/>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3593527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preserve="1" userDrawn="1">
  <p:cSld name="1_Title">
    <p:bg>
      <p:bgPr>
        <a:gradFill>
          <a:gsLst>
            <a:gs pos="0">
              <a:schemeClr val="accent1"/>
            </a:gs>
            <a:gs pos="50000">
              <a:schemeClr val="accent2"/>
            </a:gs>
            <a:gs pos="100000">
              <a:schemeClr val="accent3"/>
            </a:gs>
          </a:gsLst>
          <a:path path="circle">
            <a:fillToRect l="100000" b="100000"/>
          </a:path>
          <a:tileRect t="-100000" r="-100000"/>
        </a:gra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2" name="Google Shape;67;p11">
            <a:extLst>
              <a:ext uri="{FF2B5EF4-FFF2-40B4-BE49-F238E27FC236}">
                <a16:creationId xmlns:a16="http://schemas.microsoft.com/office/drawing/2014/main" id="{81E37FE7-B415-D924-6F3E-002E438CA04F}"/>
              </a:ext>
            </a:extLst>
          </p:cNvPr>
          <p:cNvGrpSpPr/>
          <p:nvPr userDrawn="1"/>
        </p:nvGrpSpPr>
        <p:grpSpPr>
          <a:xfrm>
            <a:off x="11078646" y="4396500"/>
            <a:ext cx="778086" cy="1167722"/>
            <a:chOff x="6730350" y="2315900"/>
            <a:chExt cx="257700" cy="420100"/>
          </a:xfrm>
        </p:grpSpPr>
        <p:sp>
          <p:nvSpPr>
            <p:cNvPr id="3" name="Google Shape;68;p11">
              <a:extLst>
                <a:ext uri="{FF2B5EF4-FFF2-40B4-BE49-F238E27FC236}">
                  <a16:creationId xmlns:a16="http://schemas.microsoft.com/office/drawing/2014/main" id="{75C2FDD3-58A7-9C09-202B-098027884ED5}"/>
                </a:ext>
              </a:extLst>
            </p:cNvPr>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a:solidFill>
                  <a:schemeClr val="dk1"/>
                </a:solidFill>
              </a:endParaRPr>
            </a:p>
          </p:txBody>
        </p:sp>
        <p:sp>
          <p:nvSpPr>
            <p:cNvPr id="4" name="Google Shape;69;p11">
              <a:extLst>
                <a:ext uri="{FF2B5EF4-FFF2-40B4-BE49-F238E27FC236}">
                  <a16:creationId xmlns:a16="http://schemas.microsoft.com/office/drawing/2014/main" id="{98FA6B4F-50DE-4A73-7E9D-2EC9D55C456E}"/>
                </a:ext>
              </a:extLst>
            </p:cNvPr>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a:solidFill>
                  <a:schemeClr val="dk1"/>
                </a:solidFill>
              </a:endParaRPr>
            </a:p>
          </p:txBody>
        </p:sp>
        <p:sp>
          <p:nvSpPr>
            <p:cNvPr id="5" name="Google Shape;70;p11">
              <a:extLst>
                <a:ext uri="{FF2B5EF4-FFF2-40B4-BE49-F238E27FC236}">
                  <a16:creationId xmlns:a16="http://schemas.microsoft.com/office/drawing/2014/main" id="{3AA8BF64-7829-879A-8348-A47AB258C829}"/>
                </a:ext>
              </a:extLst>
            </p:cNvPr>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a:solidFill>
                  <a:schemeClr val="dk1"/>
                </a:solidFill>
              </a:endParaRPr>
            </a:p>
          </p:txBody>
        </p:sp>
        <p:sp>
          <p:nvSpPr>
            <p:cNvPr id="6" name="Google Shape;71;p11">
              <a:extLst>
                <a:ext uri="{FF2B5EF4-FFF2-40B4-BE49-F238E27FC236}">
                  <a16:creationId xmlns:a16="http://schemas.microsoft.com/office/drawing/2014/main" id="{E956DEDF-211A-F513-26D4-496276A50547}"/>
                </a:ext>
              </a:extLst>
            </p:cNvPr>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a:solidFill>
                  <a:schemeClr val="dk1"/>
                </a:solidFill>
              </a:endParaRPr>
            </a:p>
          </p:txBody>
        </p:sp>
        <p:sp>
          <p:nvSpPr>
            <p:cNvPr id="7" name="Google Shape;72;p11">
              <a:extLst>
                <a:ext uri="{FF2B5EF4-FFF2-40B4-BE49-F238E27FC236}">
                  <a16:creationId xmlns:a16="http://schemas.microsoft.com/office/drawing/2014/main" id="{A531B508-3CF8-3E92-6E67-EE06189EA4F0}"/>
                </a:ext>
              </a:extLst>
            </p:cNvPr>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a:solidFill>
                  <a:schemeClr val="dk1"/>
                </a:solidFill>
              </a:endParaRPr>
            </a:p>
          </p:txBody>
        </p:sp>
      </p:grpSp>
    </p:spTree>
    <p:extLst>
      <p:ext uri="{BB962C8B-B14F-4D97-AF65-F5344CB8AC3E}">
        <p14:creationId xmlns:p14="http://schemas.microsoft.com/office/powerpoint/2010/main" val="1248068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pic>
        <p:nvPicPr>
          <p:cNvPr id="6" name="Picture 5"/>
          <p:cNvPicPr>
            <a:picLocks noChangeAspect="1"/>
          </p:cNvPicPr>
          <p:nvPr userDrawn="1"/>
        </p:nvPicPr>
        <p:blipFill>
          <a:blip r:embed="rId2"/>
          <a:stretch>
            <a:fillRect/>
          </a:stretch>
        </p:blipFill>
        <p:spPr>
          <a:xfrm>
            <a:off x="98321" y="5869782"/>
            <a:ext cx="1211177" cy="914479"/>
          </a:xfrm>
          <a:prstGeom prst="rect">
            <a:avLst/>
          </a:prstGeom>
        </p:spPr>
      </p:pic>
    </p:spTree>
    <p:extLst>
      <p:ext uri="{BB962C8B-B14F-4D97-AF65-F5344CB8AC3E}">
        <p14:creationId xmlns:p14="http://schemas.microsoft.com/office/powerpoint/2010/main" val="13104925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preserve="1" userDrawn="1">
  <p:cSld name="1_Title">
    <p:bg>
      <p:bgPr>
        <a:gradFill>
          <a:gsLst>
            <a:gs pos="0">
              <a:schemeClr val="accent1"/>
            </a:gs>
            <a:gs pos="50000">
              <a:schemeClr val="accent2"/>
            </a:gs>
            <a:gs pos="100000">
              <a:schemeClr val="accent3"/>
            </a:gs>
          </a:gsLst>
          <a:path path="circle">
            <a:fillToRect l="100000" b="100000"/>
          </a:path>
          <a:tileRect t="-100000" r="-100000"/>
        </a:gradFill>
        <a:effectLst/>
      </p:bgPr>
    </p:bg>
    <p:spTree>
      <p:nvGrpSpPr>
        <p:cNvPr id="1" name="Shape 9"/>
        <p:cNvGrpSpPr/>
        <p:nvPr/>
      </p:nvGrpSpPr>
      <p:grpSpPr>
        <a:xfrm>
          <a:off x="0" y="0"/>
          <a:ext cx="0" cy="0"/>
          <a:chOff x="0" y="0"/>
          <a:chExt cx="0" cy="0"/>
        </a:xfrm>
      </p:grpSpPr>
      <p:grpSp>
        <p:nvGrpSpPr>
          <p:cNvPr id="3" name="Google Shape;67;p11">
            <a:extLst>
              <a:ext uri="{FF2B5EF4-FFF2-40B4-BE49-F238E27FC236}">
                <a16:creationId xmlns:a16="http://schemas.microsoft.com/office/drawing/2014/main" id="{AE822A6F-6331-DFF4-778D-B1C8007A6A7F}"/>
              </a:ext>
            </a:extLst>
          </p:cNvPr>
          <p:cNvGrpSpPr/>
          <p:nvPr userDrawn="1"/>
        </p:nvGrpSpPr>
        <p:grpSpPr>
          <a:xfrm>
            <a:off x="11078646" y="4396500"/>
            <a:ext cx="778086" cy="1167722"/>
            <a:chOff x="6730350" y="2315900"/>
            <a:chExt cx="257700" cy="420100"/>
          </a:xfrm>
        </p:grpSpPr>
        <p:sp>
          <p:nvSpPr>
            <p:cNvPr id="4" name="Google Shape;68;p11">
              <a:extLst>
                <a:ext uri="{FF2B5EF4-FFF2-40B4-BE49-F238E27FC236}">
                  <a16:creationId xmlns:a16="http://schemas.microsoft.com/office/drawing/2014/main" id="{8612F04E-2858-F0D9-B713-CA850318719A}"/>
                </a:ext>
              </a:extLst>
            </p:cNvPr>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a:solidFill>
                  <a:schemeClr val="dk1"/>
                </a:solidFill>
              </a:endParaRPr>
            </a:p>
          </p:txBody>
        </p:sp>
        <p:sp>
          <p:nvSpPr>
            <p:cNvPr id="5" name="Google Shape;69;p11">
              <a:extLst>
                <a:ext uri="{FF2B5EF4-FFF2-40B4-BE49-F238E27FC236}">
                  <a16:creationId xmlns:a16="http://schemas.microsoft.com/office/drawing/2014/main" id="{267F597E-662B-E56C-9EF3-95A1431BDB25}"/>
                </a:ext>
              </a:extLst>
            </p:cNvPr>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a:solidFill>
                  <a:schemeClr val="dk1"/>
                </a:solidFill>
              </a:endParaRPr>
            </a:p>
          </p:txBody>
        </p:sp>
        <p:sp>
          <p:nvSpPr>
            <p:cNvPr id="6" name="Google Shape;70;p11">
              <a:extLst>
                <a:ext uri="{FF2B5EF4-FFF2-40B4-BE49-F238E27FC236}">
                  <a16:creationId xmlns:a16="http://schemas.microsoft.com/office/drawing/2014/main" id="{E823949F-E400-9605-E213-0C9FE2E882FB}"/>
                </a:ext>
              </a:extLst>
            </p:cNvPr>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a:solidFill>
                  <a:schemeClr val="dk1"/>
                </a:solidFill>
              </a:endParaRPr>
            </a:p>
          </p:txBody>
        </p:sp>
        <p:sp>
          <p:nvSpPr>
            <p:cNvPr id="7" name="Google Shape;71;p11">
              <a:extLst>
                <a:ext uri="{FF2B5EF4-FFF2-40B4-BE49-F238E27FC236}">
                  <a16:creationId xmlns:a16="http://schemas.microsoft.com/office/drawing/2014/main" id="{418D7A41-0E06-77B6-35A8-70C8B7F65B44}"/>
                </a:ext>
              </a:extLst>
            </p:cNvPr>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a:solidFill>
                  <a:schemeClr val="dk1"/>
                </a:solidFill>
              </a:endParaRPr>
            </a:p>
          </p:txBody>
        </p:sp>
        <p:sp>
          <p:nvSpPr>
            <p:cNvPr id="8" name="Google Shape;72;p11">
              <a:extLst>
                <a:ext uri="{FF2B5EF4-FFF2-40B4-BE49-F238E27FC236}">
                  <a16:creationId xmlns:a16="http://schemas.microsoft.com/office/drawing/2014/main" id="{AD7A1EC7-D6A2-E0CC-F8B0-B6EA9383DD7F}"/>
                </a:ext>
              </a:extLst>
            </p:cNvPr>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a:solidFill>
                  <a:schemeClr val="dk1"/>
                </a:solidFill>
              </a:endParaRPr>
            </a:p>
          </p:txBody>
        </p:sp>
      </p:grpSp>
    </p:spTree>
    <p:extLst>
      <p:ext uri="{BB962C8B-B14F-4D97-AF65-F5344CB8AC3E}">
        <p14:creationId xmlns:p14="http://schemas.microsoft.com/office/powerpoint/2010/main" val="2054462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21"/>
        <p:cNvGrpSpPr/>
        <p:nvPr/>
      </p:nvGrpSpPr>
      <p:grpSpPr>
        <a:xfrm>
          <a:off x="0" y="0"/>
          <a:ext cx="0" cy="0"/>
          <a:chOff x="0" y="0"/>
          <a:chExt cx="0" cy="0"/>
        </a:xfrm>
      </p:grpSpPr>
      <p:pic>
        <p:nvPicPr>
          <p:cNvPr id="22" name="Google Shape;22;p5"/>
          <p:cNvPicPr preferRelativeResize="0"/>
          <p:nvPr/>
        </p:nvPicPr>
        <p:blipFill>
          <a:blip r:embed="rId2">
            <a:alphaModFix amt="75000"/>
          </a:blip>
          <a:stretch>
            <a:fillRect/>
          </a:stretch>
        </p:blipFill>
        <p:spPr>
          <a:xfrm>
            <a:off x="0" y="0"/>
            <a:ext cx="12192000" cy="6858000"/>
          </a:xfrm>
          <a:prstGeom prst="rect">
            <a:avLst/>
          </a:prstGeom>
          <a:noFill/>
          <a:ln>
            <a:noFill/>
          </a:ln>
        </p:spPr>
      </p:pic>
      <p:sp>
        <p:nvSpPr>
          <p:cNvPr id="23" name="Google Shape;23;p5"/>
          <p:cNvSpPr/>
          <p:nvPr/>
        </p:nvSpPr>
        <p:spPr>
          <a:xfrm rot="5400000">
            <a:off x="970800" y="-970600"/>
            <a:ext cx="2503600" cy="4444800"/>
          </a:xfrm>
          <a:prstGeom prst="rtTriangle">
            <a:avLst/>
          </a:prstGeom>
          <a:gradFill>
            <a:gsLst>
              <a:gs pos="0">
                <a:schemeClr val="accent3"/>
              </a:gs>
              <a:gs pos="5000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5"/>
          <p:cNvSpPr/>
          <p:nvPr/>
        </p:nvSpPr>
        <p:spPr>
          <a:xfrm rot="-5400000">
            <a:off x="10322500" y="4988533"/>
            <a:ext cx="1347200" cy="2391600"/>
          </a:xfrm>
          <a:prstGeom prst="rtTriangle">
            <a:avLst/>
          </a:prstGeom>
          <a:gradFill>
            <a:gsLst>
              <a:gs pos="0">
                <a:schemeClr val="accent2"/>
              </a:gs>
              <a:gs pos="100000">
                <a:schemeClr val="accent3"/>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 name="Google Shape;27;p5"/>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2" name="Google Shape;187;p16">
            <a:extLst>
              <a:ext uri="{FF2B5EF4-FFF2-40B4-BE49-F238E27FC236}">
                <a16:creationId xmlns:a16="http://schemas.microsoft.com/office/drawing/2014/main" id="{AAAB393F-430C-EB2D-C24D-359E63CFACDE}"/>
              </a:ext>
            </a:extLst>
          </p:cNvPr>
          <p:cNvGrpSpPr/>
          <p:nvPr userDrawn="1"/>
        </p:nvGrpSpPr>
        <p:grpSpPr>
          <a:xfrm>
            <a:off x="183559" y="247121"/>
            <a:ext cx="1217225" cy="1022642"/>
            <a:chOff x="1926350" y="995225"/>
            <a:chExt cx="428650" cy="356600"/>
          </a:xfrm>
        </p:grpSpPr>
        <p:sp>
          <p:nvSpPr>
            <p:cNvPr id="3" name="Google Shape;188;p16">
              <a:extLst>
                <a:ext uri="{FF2B5EF4-FFF2-40B4-BE49-F238E27FC236}">
                  <a16:creationId xmlns:a16="http://schemas.microsoft.com/office/drawing/2014/main" id="{87B56BD2-0191-083C-0961-E3EFCB71E116}"/>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a:solidFill>
                  <a:schemeClr val="dk1"/>
                </a:solidFill>
              </a:endParaRPr>
            </a:p>
          </p:txBody>
        </p:sp>
        <p:sp>
          <p:nvSpPr>
            <p:cNvPr id="4" name="Google Shape;189;p16">
              <a:extLst>
                <a:ext uri="{FF2B5EF4-FFF2-40B4-BE49-F238E27FC236}">
                  <a16:creationId xmlns:a16="http://schemas.microsoft.com/office/drawing/2014/main" id="{77B6C8CC-3C09-2B99-F265-4C950A8D9114}"/>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a:solidFill>
                  <a:schemeClr val="dk1"/>
                </a:solidFill>
              </a:endParaRPr>
            </a:p>
          </p:txBody>
        </p:sp>
        <p:sp>
          <p:nvSpPr>
            <p:cNvPr id="5" name="Google Shape;190;p16">
              <a:extLst>
                <a:ext uri="{FF2B5EF4-FFF2-40B4-BE49-F238E27FC236}">
                  <a16:creationId xmlns:a16="http://schemas.microsoft.com/office/drawing/2014/main" id="{EEE2A1DE-A737-6611-DF45-E97F10D34CB4}"/>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a:solidFill>
                  <a:schemeClr val="dk1"/>
                </a:solidFill>
              </a:endParaRPr>
            </a:p>
          </p:txBody>
        </p:sp>
        <p:sp>
          <p:nvSpPr>
            <p:cNvPr id="6" name="Google Shape;191;p16">
              <a:extLst>
                <a:ext uri="{FF2B5EF4-FFF2-40B4-BE49-F238E27FC236}">
                  <a16:creationId xmlns:a16="http://schemas.microsoft.com/office/drawing/2014/main" id="{E274EEED-D547-8C77-20EF-6175E847C3D1}"/>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a:solidFill>
                  <a:schemeClr val="dk1"/>
                </a:solidFill>
              </a:endParaRPr>
            </a:p>
          </p:txBody>
        </p:sp>
      </p:grpSp>
    </p:spTree>
    <p:extLst>
      <p:ext uri="{BB962C8B-B14F-4D97-AF65-F5344CB8AC3E}">
        <p14:creationId xmlns:p14="http://schemas.microsoft.com/office/powerpoint/2010/main" val="3062303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ubtitle">
  <p:cSld name="Subtitle">
    <p:bg>
      <p:bgPr>
        <a:gradFill>
          <a:gsLst>
            <a:gs pos="0">
              <a:schemeClr val="lt1"/>
            </a:gs>
            <a:gs pos="50000">
              <a:schemeClr val="accent1"/>
            </a:gs>
            <a:gs pos="100000">
              <a:schemeClr val="accent2"/>
            </a:gs>
          </a:gsLst>
          <a:path path="circle">
            <a:fillToRect t="100000" r="100000"/>
          </a:path>
          <a:tileRect l="-100000" b="-100000"/>
        </a:grad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mt="75000"/>
          </a:blip>
          <a:stretch>
            <a:fillRect/>
          </a:stretch>
        </p:blipFill>
        <p:spPr>
          <a:xfrm>
            <a:off x="0" y="0"/>
            <a:ext cx="12192000" cy="6858000"/>
          </a:xfrm>
          <a:prstGeom prst="rect">
            <a:avLst/>
          </a:prstGeom>
          <a:noFill/>
          <a:ln>
            <a:noFill/>
          </a:ln>
        </p:spPr>
      </p:pic>
      <p:sp>
        <p:nvSpPr>
          <p:cNvPr id="14" name="Google Shape;14;p3"/>
          <p:cNvSpPr txBox="1">
            <a:spLocks noGrp="1"/>
          </p:cNvSpPr>
          <p:nvPr>
            <p:ph type="ctrTitle"/>
          </p:nvPr>
        </p:nvSpPr>
        <p:spPr>
          <a:xfrm>
            <a:off x="835600" y="826967"/>
            <a:ext cx="9911200" cy="964400"/>
          </a:xfrm>
          <a:prstGeom prst="rect">
            <a:avLst/>
          </a:prstGeom>
        </p:spPr>
        <p:txBody>
          <a:bodyPr spcFirstLastPara="1" wrap="square" lIns="0" tIns="0" rIns="0" bIns="0" anchor="t" anchorCtr="0">
            <a:noAutofit/>
          </a:bodyPr>
          <a:lstStyle>
            <a:lvl1pPr lvl="0" rtl="0">
              <a:spcBef>
                <a:spcPts val="0"/>
              </a:spcBef>
              <a:spcAft>
                <a:spcPts val="0"/>
              </a:spcAft>
              <a:buSzPts val="6000"/>
              <a:buNone/>
              <a:defRPr sz="80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endParaRPr/>
          </a:p>
        </p:txBody>
      </p:sp>
      <p:sp>
        <p:nvSpPr>
          <p:cNvPr id="15" name="Google Shape;15;p3"/>
          <p:cNvSpPr txBox="1">
            <a:spLocks noGrp="1"/>
          </p:cNvSpPr>
          <p:nvPr>
            <p:ph type="subTitle" idx="1"/>
          </p:nvPr>
        </p:nvSpPr>
        <p:spPr>
          <a:xfrm>
            <a:off x="835600" y="1892969"/>
            <a:ext cx="9911200" cy="533600"/>
          </a:xfrm>
          <a:prstGeom prst="rect">
            <a:avLst/>
          </a:prstGeom>
        </p:spPr>
        <p:txBody>
          <a:bodyPr spcFirstLastPara="1" wrap="square" lIns="0" tIns="0" rIns="0" bIns="0" anchor="t" anchorCtr="0">
            <a:noAutofit/>
          </a:bodyPr>
          <a:lstStyle>
            <a:lvl1pPr lvl="0" rtl="0">
              <a:spcBef>
                <a:spcPts val="0"/>
              </a:spcBef>
              <a:spcAft>
                <a:spcPts val="0"/>
              </a:spcAft>
              <a:buClr>
                <a:schemeClr val="dk2"/>
              </a:buClr>
              <a:buSzPts val="2400"/>
              <a:buNone/>
              <a:defRPr/>
            </a:lvl1pPr>
            <a:lvl2pPr lvl="1" rtl="0">
              <a:spcBef>
                <a:spcPts val="1067"/>
              </a:spcBef>
              <a:spcAft>
                <a:spcPts val="0"/>
              </a:spcAft>
              <a:buClr>
                <a:schemeClr val="dk2"/>
              </a:buClr>
              <a:buSzPts val="3000"/>
              <a:buNone/>
              <a:defRPr sz="4000"/>
            </a:lvl2pPr>
            <a:lvl3pPr lvl="2" rtl="0">
              <a:spcBef>
                <a:spcPts val="1067"/>
              </a:spcBef>
              <a:spcAft>
                <a:spcPts val="0"/>
              </a:spcAft>
              <a:buClr>
                <a:schemeClr val="dk2"/>
              </a:buClr>
              <a:buSzPts val="3000"/>
              <a:buNone/>
              <a:defRPr sz="4000"/>
            </a:lvl3pPr>
            <a:lvl4pPr lvl="3" rtl="0">
              <a:spcBef>
                <a:spcPts val="1067"/>
              </a:spcBef>
              <a:spcAft>
                <a:spcPts val="0"/>
              </a:spcAft>
              <a:buSzPts val="3000"/>
              <a:buNone/>
              <a:defRPr sz="4000"/>
            </a:lvl4pPr>
            <a:lvl5pPr lvl="4" rtl="0">
              <a:spcBef>
                <a:spcPts val="1067"/>
              </a:spcBef>
              <a:spcAft>
                <a:spcPts val="0"/>
              </a:spcAft>
              <a:buSzPts val="3000"/>
              <a:buNone/>
              <a:defRPr sz="4000"/>
            </a:lvl5pPr>
            <a:lvl6pPr lvl="5" rtl="0">
              <a:spcBef>
                <a:spcPts val="1067"/>
              </a:spcBef>
              <a:spcAft>
                <a:spcPts val="0"/>
              </a:spcAft>
              <a:buSzPts val="3000"/>
              <a:buNone/>
              <a:defRPr sz="4000"/>
            </a:lvl6pPr>
            <a:lvl7pPr lvl="6" rtl="0">
              <a:spcBef>
                <a:spcPts val="1067"/>
              </a:spcBef>
              <a:spcAft>
                <a:spcPts val="0"/>
              </a:spcAft>
              <a:buSzPts val="3000"/>
              <a:buNone/>
              <a:defRPr sz="4000"/>
            </a:lvl7pPr>
            <a:lvl8pPr lvl="7" rtl="0">
              <a:spcBef>
                <a:spcPts val="1067"/>
              </a:spcBef>
              <a:spcAft>
                <a:spcPts val="0"/>
              </a:spcAft>
              <a:buSzPts val="3000"/>
              <a:buNone/>
              <a:defRPr sz="4000"/>
            </a:lvl8pPr>
            <a:lvl9pPr lvl="8" rtl="0">
              <a:spcBef>
                <a:spcPts val="1067"/>
              </a:spcBef>
              <a:spcAft>
                <a:spcPts val="1067"/>
              </a:spcAft>
              <a:buSzPts val="3000"/>
              <a:buNone/>
              <a:defRPr sz="4000"/>
            </a:lvl9pPr>
          </a:lstStyle>
          <a:p>
            <a:endParaRPr/>
          </a:p>
        </p:txBody>
      </p:sp>
    </p:spTree>
    <p:extLst>
      <p:ext uri="{BB962C8B-B14F-4D97-AF65-F5344CB8AC3E}">
        <p14:creationId xmlns:p14="http://schemas.microsoft.com/office/powerpoint/2010/main" val="2821940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57"/>
        <p:cNvGrpSpPr/>
        <p:nvPr/>
      </p:nvGrpSpPr>
      <p:grpSpPr>
        <a:xfrm>
          <a:off x="0" y="0"/>
          <a:ext cx="0" cy="0"/>
          <a:chOff x="0" y="0"/>
          <a:chExt cx="0" cy="0"/>
        </a:xfrm>
      </p:grpSpPr>
      <p:pic>
        <p:nvPicPr>
          <p:cNvPr id="58" name="Google Shape;58;p10"/>
          <p:cNvPicPr preferRelativeResize="0"/>
          <p:nvPr/>
        </p:nvPicPr>
        <p:blipFill>
          <a:blip r:embed="rId2">
            <a:alphaModFix amt="75000"/>
          </a:blip>
          <a:stretch>
            <a:fillRect/>
          </a:stretch>
        </p:blipFill>
        <p:spPr>
          <a:xfrm>
            <a:off x="0" y="0"/>
            <a:ext cx="12192000" cy="6858000"/>
          </a:xfrm>
          <a:prstGeom prst="rect">
            <a:avLst/>
          </a:prstGeom>
          <a:noFill/>
          <a:ln>
            <a:noFill/>
          </a:ln>
        </p:spPr>
      </p:pic>
      <p:sp>
        <p:nvSpPr>
          <p:cNvPr id="59" name="Google Shape;59;p10"/>
          <p:cNvSpPr/>
          <p:nvPr/>
        </p:nvSpPr>
        <p:spPr>
          <a:xfrm rot="5400000">
            <a:off x="520800" y="-520800"/>
            <a:ext cx="1341200" cy="2382800"/>
          </a:xfrm>
          <a:prstGeom prst="rtTriangle">
            <a:avLst/>
          </a:prstGeom>
          <a:gradFill>
            <a:gsLst>
              <a:gs pos="0">
                <a:schemeClr val="accent3"/>
              </a:gs>
              <a:gs pos="5000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10"/>
          <p:cNvSpPr/>
          <p:nvPr/>
        </p:nvSpPr>
        <p:spPr>
          <a:xfrm rot="-5400000">
            <a:off x="10322500" y="4988533"/>
            <a:ext cx="1347200" cy="2391600"/>
          </a:xfrm>
          <a:prstGeom prst="rtTriangle">
            <a:avLst/>
          </a:prstGeom>
          <a:gradFill>
            <a:gsLst>
              <a:gs pos="0">
                <a:schemeClr val="accent2"/>
              </a:gs>
              <a:gs pos="100000">
                <a:schemeClr val="accent3"/>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 name="Google Shape;198;p17">
            <a:extLst>
              <a:ext uri="{FF2B5EF4-FFF2-40B4-BE49-F238E27FC236}">
                <a16:creationId xmlns:a16="http://schemas.microsoft.com/office/drawing/2014/main" id="{7019DFAD-A13A-959E-5319-373E2F4D85F4}"/>
              </a:ext>
            </a:extLst>
          </p:cNvPr>
          <p:cNvSpPr/>
          <p:nvPr userDrawn="1"/>
        </p:nvSpPr>
        <p:spPr>
          <a:xfrm>
            <a:off x="10418537" y="5546749"/>
            <a:ext cx="470272" cy="449031"/>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5" name="Google Shape;199;p17">
            <a:extLst>
              <a:ext uri="{FF2B5EF4-FFF2-40B4-BE49-F238E27FC236}">
                <a16:creationId xmlns:a16="http://schemas.microsoft.com/office/drawing/2014/main" id="{53610BDB-F5BE-94B8-28CE-A0149751F238}"/>
              </a:ext>
            </a:extLst>
          </p:cNvPr>
          <p:cNvGrpSpPr/>
          <p:nvPr userDrawn="1"/>
        </p:nvGrpSpPr>
        <p:grpSpPr>
          <a:xfrm>
            <a:off x="9381769" y="3863243"/>
            <a:ext cx="1036768" cy="1263051"/>
            <a:chOff x="6654650" y="3665275"/>
            <a:chExt cx="409100" cy="409125"/>
          </a:xfrm>
        </p:grpSpPr>
        <p:sp>
          <p:nvSpPr>
            <p:cNvPr id="6" name="Google Shape;200;p17">
              <a:extLst>
                <a:ext uri="{FF2B5EF4-FFF2-40B4-BE49-F238E27FC236}">
                  <a16:creationId xmlns:a16="http://schemas.microsoft.com/office/drawing/2014/main" id="{5F7A9411-B7FC-4DC4-4ACE-8D4F71FF9C5D}"/>
                </a:ext>
              </a:extLst>
            </p:cNvPr>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gradFill>
              <a:gsLst>
                <a:gs pos="0">
                  <a:schemeClr val="accent1"/>
                </a:gs>
                <a:gs pos="50000">
                  <a:schemeClr val="accent2"/>
                </a:gs>
                <a:gs pos="100000">
                  <a:schemeClr val="accent3"/>
                </a:gs>
              </a:gsLst>
              <a:path path="circle">
                <a:fillToRect l="100000" b="100000"/>
              </a:path>
              <a:tileRect t="-100000" r="-100000"/>
            </a:gradFill>
            <a:ln>
              <a:noFill/>
            </a:ln>
          </p:spPr>
          <p:txBody>
            <a:bodyPr spcFirstLastPara="1" wrap="square" lIns="121900" tIns="121900" rIns="121900" bIns="121900" anchor="ctr" anchorCtr="0">
              <a:noAutofit/>
            </a:bodyPr>
            <a:lstStyle/>
            <a:p>
              <a:endParaRPr sz="2400"/>
            </a:p>
          </p:txBody>
        </p:sp>
        <p:sp>
          <p:nvSpPr>
            <p:cNvPr id="7" name="Google Shape;201;p17">
              <a:extLst>
                <a:ext uri="{FF2B5EF4-FFF2-40B4-BE49-F238E27FC236}">
                  <a16:creationId xmlns:a16="http://schemas.microsoft.com/office/drawing/2014/main" id="{F1E00A11-5F19-25E2-783C-EFE240A71697}"/>
                </a:ext>
              </a:extLst>
            </p:cNvPr>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gradFill>
              <a:gsLst>
                <a:gs pos="0">
                  <a:schemeClr val="accent1"/>
                </a:gs>
                <a:gs pos="50000">
                  <a:schemeClr val="accent2"/>
                </a:gs>
                <a:gs pos="100000">
                  <a:schemeClr val="accent3"/>
                </a:gs>
              </a:gsLst>
              <a:path path="circle">
                <a:fillToRect l="100000" b="100000"/>
              </a:path>
              <a:tileRect t="-100000" r="-100000"/>
            </a:gradFill>
            <a:ln>
              <a:noFill/>
            </a:ln>
          </p:spPr>
          <p:txBody>
            <a:bodyPr spcFirstLastPara="1" wrap="square" lIns="121900" tIns="121900" rIns="121900" bIns="121900" anchor="ctr" anchorCtr="0">
              <a:noAutofit/>
            </a:bodyPr>
            <a:lstStyle/>
            <a:p>
              <a:endParaRPr sz="2400"/>
            </a:p>
          </p:txBody>
        </p:sp>
      </p:grpSp>
      <p:grpSp>
        <p:nvGrpSpPr>
          <p:cNvPr id="8" name="Google Shape;202;p17">
            <a:extLst>
              <a:ext uri="{FF2B5EF4-FFF2-40B4-BE49-F238E27FC236}">
                <a16:creationId xmlns:a16="http://schemas.microsoft.com/office/drawing/2014/main" id="{224683AA-CC3B-DA48-579E-44B344200F53}"/>
              </a:ext>
            </a:extLst>
          </p:cNvPr>
          <p:cNvGrpSpPr/>
          <p:nvPr userDrawn="1"/>
        </p:nvGrpSpPr>
        <p:grpSpPr>
          <a:xfrm rot="1042084">
            <a:off x="10240529" y="1956971"/>
            <a:ext cx="892415" cy="895123"/>
            <a:chOff x="570875" y="4322250"/>
            <a:chExt cx="443300" cy="443325"/>
          </a:xfrm>
        </p:grpSpPr>
        <p:sp>
          <p:nvSpPr>
            <p:cNvPr id="9" name="Google Shape;203;p17">
              <a:extLst>
                <a:ext uri="{FF2B5EF4-FFF2-40B4-BE49-F238E27FC236}">
                  <a16:creationId xmlns:a16="http://schemas.microsoft.com/office/drawing/2014/main" id="{81A1C781-37B7-7FCF-12BE-CAF4D130D013}"/>
                </a:ext>
              </a:extLst>
            </p:cNvPr>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gradFill>
              <a:gsLst>
                <a:gs pos="0">
                  <a:schemeClr val="accent1"/>
                </a:gs>
                <a:gs pos="50000">
                  <a:schemeClr val="accent2"/>
                </a:gs>
                <a:gs pos="100000">
                  <a:schemeClr val="accent3"/>
                </a:gs>
              </a:gsLst>
              <a:path path="circle">
                <a:fillToRect l="100000" b="100000"/>
              </a:path>
              <a:tileRect t="-100000" r="-100000"/>
            </a:gradFill>
            <a:ln>
              <a:noFill/>
            </a:ln>
          </p:spPr>
          <p:txBody>
            <a:bodyPr spcFirstLastPara="1" wrap="square" lIns="121900" tIns="121900" rIns="121900" bIns="121900" anchor="ctr" anchorCtr="0">
              <a:noAutofit/>
            </a:bodyPr>
            <a:lstStyle/>
            <a:p>
              <a:endParaRPr sz="2400"/>
            </a:p>
          </p:txBody>
        </p:sp>
        <p:sp>
          <p:nvSpPr>
            <p:cNvPr id="10" name="Google Shape;204;p17">
              <a:extLst>
                <a:ext uri="{FF2B5EF4-FFF2-40B4-BE49-F238E27FC236}">
                  <a16:creationId xmlns:a16="http://schemas.microsoft.com/office/drawing/2014/main" id="{69293151-C46C-B9E3-1EB0-FB3EBE08A9FD}"/>
                </a:ext>
              </a:extLst>
            </p:cNvPr>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gradFill>
              <a:gsLst>
                <a:gs pos="0">
                  <a:schemeClr val="accent1"/>
                </a:gs>
                <a:gs pos="50000">
                  <a:schemeClr val="accent2"/>
                </a:gs>
                <a:gs pos="100000">
                  <a:schemeClr val="accent3"/>
                </a:gs>
              </a:gsLst>
              <a:path path="circle">
                <a:fillToRect l="100000" b="100000"/>
              </a:path>
              <a:tileRect t="-100000" r="-100000"/>
            </a:gradFill>
            <a:ln>
              <a:noFill/>
            </a:ln>
          </p:spPr>
          <p:txBody>
            <a:bodyPr spcFirstLastPara="1" wrap="square" lIns="121900" tIns="121900" rIns="121900" bIns="121900" anchor="ctr" anchorCtr="0">
              <a:noAutofit/>
            </a:bodyPr>
            <a:lstStyle/>
            <a:p>
              <a:endParaRPr sz="2400"/>
            </a:p>
          </p:txBody>
        </p:sp>
        <p:sp>
          <p:nvSpPr>
            <p:cNvPr id="11" name="Google Shape;205;p17">
              <a:extLst>
                <a:ext uri="{FF2B5EF4-FFF2-40B4-BE49-F238E27FC236}">
                  <a16:creationId xmlns:a16="http://schemas.microsoft.com/office/drawing/2014/main" id="{32300463-E89E-509D-E2ED-D1CCC13C3DCE}"/>
                </a:ext>
              </a:extLst>
            </p:cNvPr>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gradFill>
              <a:gsLst>
                <a:gs pos="0">
                  <a:schemeClr val="accent1"/>
                </a:gs>
                <a:gs pos="50000">
                  <a:schemeClr val="accent2"/>
                </a:gs>
                <a:gs pos="100000">
                  <a:schemeClr val="accent3"/>
                </a:gs>
              </a:gsLst>
              <a:path path="circle">
                <a:fillToRect l="100000" b="100000"/>
              </a:path>
              <a:tileRect t="-100000" r="-100000"/>
            </a:gradFill>
            <a:ln>
              <a:noFill/>
            </a:ln>
          </p:spPr>
          <p:txBody>
            <a:bodyPr spcFirstLastPara="1" wrap="square" lIns="121900" tIns="121900" rIns="121900" bIns="121900" anchor="ctr" anchorCtr="0">
              <a:noAutofit/>
            </a:bodyPr>
            <a:lstStyle/>
            <a:p>
              <a:endParaRPr sz="2400"/>
            </a:p>
          </p:txBody>
        </p:sp>
        <p:sp>
          <p:nvSpPr>
            <p:cNvPr id="12" name="Google Shape;206;p17">
              <a:extLst>
                <a:ext uri="{FF2B5EF4-FFF2-40B4-BE49-F238E27FC236}">
                  <a16:creationId xmlns:a16="http://schemas.microsoft.com/office/drawing/2014/main" id="{44D234D1-5C9F-AF0E-DA32-96F738951E6F}"/>
                </a:ext>
              </a:extLst>
            </p:cNvPr>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gradFill>
              <a:gsLst>
                <a:gs pos="0">
                  <a:schemeClr val="accent1"/>
                </a:gs>
                <a:gs pos="50000">
                  <a:schemeClr val="accent2"/>
                </a:gs>
                <a:gs pos="100000">
                  <a:schemeClr val="accent3"/>
                </a:gs>
              </a:gsLst>
              <a:path path="circle">
                <a:fillToRect l="100000" b="100000"/>
              </a:path>
              <a:tileRect t="-100000" r="-100000"/>
            </a:gradFill>
            <a:ln>
              <a:noFill/>
            </a:ln>
          </p:spPr>
          <p:txBody>
            <a:bodyPr spcFirstLastPara="1" wrap="square" lIns="121900" tIns="121900" rIns="121900" bIns="121900" anchor="ctr" anchorCtr="0">
              <a:noAutofit/>
            </a:bodyPr>
            <a:lstStyle/>
            <a:p>
              <a:endParaRPr sz="2400"/>
            </a:p>
          </p:txBody>
        </p:sp>
      </p:grpSp>
      <p:sp>
        <p:nvSpPr>
          <p:cNvPr id="13" name="Google Shape;207;p17">
            <a:extLst>
              <a:ext uri="{FF2B5EF4-FFF2-40B4-BE49-F238E27FC236}">
                <a16:creationId xmlns:a16="http://schemas.microsoft.com/office/drawing/2014/main" id="{74BDEA7B-2D79-402C-1B6B-B47654430397}"/>
              </a:ext>
            </a:extLst>
          </p:cNvPr>
          <p:cNvSpPr/>
          <p:nvPr userDrawn="1"/>
        </p:nvSpPr>
        <p:spPr>
          <a:xfrm rot="2466558">
            <a:off x="11397363" y="2449148"/>
            <a:ext cx="653363" cy="62385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4" name="Google Shape;208;p17">
            <a:extLst>
              <a:ext uri="{FF2B5EF4-FFF2-40B4-BE49-F238E27FC236}">
                <a16:creationId xmlns:a16="http://schemas.microsoft.com/office/drawing/2014/main" id="{81BF5176-2D0C-A3B8-CE65-FE7B81A239BF}"/>
              </a:ext>
            </a:extLst>
          </p:cNvPr>
          <p:cNvSpPr/>
          <p:nvPr userDrawn="1"/>
        </p:nvSpPr>
        <p:spPr>
          <a:xfrm rot="-1609419">
            <a:off x="9353976" y="2122404"/>
            <a:ext cx="470181" cy="44894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5" name="Google Shape;209;p17">
            <a:extLst>
              <a:ext uri="{FF2B5EF4-FFF2-40B4-BE49-F238E27FC236}">
                <a16:creationId xmlns:a16="http://schemas.microsoft.com/office/drawing/2014/main" id="{D756A3B2-392C-2CC2-E1EF-6C7FC9CF6693}"/>
              </a:ext>
            </a:extLst>
          </p:cNvPr>
          <p:cNvSpPr/>
          <p:nvPr userDrawn="1"/>
        </p:nvSpPr>
        <p:spPr>
          <a:xfrm rot="2925970">
            <a:off x="11096743" y="3865619"/>
            <a:ext cx="352140" cy="33623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 name="Google Shape;210;p17">
            <a:extLst>
              <a:ext uri="{FF2B5EF4-FFF2-40B4-BE49-F238E27FC236}">
                <a16:creationId xmlns:a16="http://schemas.microsoft.com/office/drawing/2014/main" id="{B7108A33-A6EA-053A-3F48-EA32DD3F2538}"/>
              </a:ext>
            </a:extLst>
          </p:cNvPr>
          <p:cNvSpPr/>
          <p:nvPr userDrawn="1"/>
        </p:nvSpPr>
        <p:spPr>
          <a:xfrm rot="-1609560">
            <a:off x="9925750" y="1024113"/>
            <a:ext cx="317232" cy="302904"/>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872786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reserve="1">
  <p:cSld name="Computers">
    <p:spTree>
      <p:nvGrpSpPr>
        <p:cNvPr id="1" name="Shape 57"/>
        <p:cNvGrpSpPr/>
        <p:nvPr/>
      </p:nvGrpSpPr>
      <p:grpSpPr>
        <a:xfrm>
          <a:off x="0" y="0"/>
          <a:ext cx="0" cy="0"/>
          <a:chOff x="0" y="0"/>
          <a:chExt cx="0" cy="0"/>
        </a:xfrm>
      </p:grpSpPr>
      <p:pic>
        <p:nvPicPr>
          <p:cNvPr id="58" name="Google Shape;58;p10"/>
          <p:cNvPicPr preferRelativeResize="0"/>
          <p:nvPr/>
        </p:nvPicPr>
        <p:blipFill>
          <a:blip r:embed="rId2">
            <a:alphaModFix amt="75000"/>
          </a:blip>
          <a:stretch>
            <a:fillRect/>
          </a:stretch>
        </p:blipFill>
        <p:spPr>
          <a:xfrm>
            <a:off x="0" y="0"/>
            <a:ext cx="12192000" cy="6858000"/>
          </a:xfrm>
          <a:prstGeom prst="rect">
            <a:avLst/>
          </a:prstGeom>
          <a:noFill/>
          <a:ln>
            <a:noFill/>
          </a:ln>
        </p:spPr>
      </p:pic>
      <p:sp>
        <p:nvSpPr>
          <p:cNvPr id="59" name="Google Shape;59;p10"/>
          <p:cNvSpPr/>
          <p:nvPr/>
        </p:nvSpPr>
        <p:spPr>
          <a:xfrm rot="5400000">
            <a:off x="520800" y="-520800"/>
            <a:ext cx="1341200" cy="2382800"/>
          </a:xfrm>
          <a:prstGeom prst="rtTriangle">
            <a:avLst/>
          </a:prstGeom>
          <a:gradFill>
            <a:gsLst>
              <a:gs pos="0">
                <a:schemeClr val="accent3"/>
              </a:gs>
              <a:gs pos="5000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10"/>
          <p:cNvSpPr/>
          <p:nvPr/>
        </p:nvSpPr>
        <p:spPr>
          <a:xfrm rot="-5400000">
            <a:off x="10322500" y="4988533"/>
            <a:ext cx="1347200" cy="2391600"/>
          </a:xfrm>
          <a:prstGeom prst="rtTriangle">
            <a:avLst/>
          </a:prstGeom>
          <a:gradFill>
            <a:gsLst>
              <a:gs pos="0">
                <a:schemeClr val="accent2"/>
              </a:gs>
              <a:gs pos="100000">
                <a:schemeClr val="accent3"/>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0"/>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267;p20">
            <a:extLst>
              <a:ext uri="{FF2B5EF4-FFF2-40B4-BE49-F238E27FC236}">
                <a16:creationId xmlns:a16="http://schemas.microsoft.com/office/drawing/2014/main" id="{132BC4A7-24B8-0C07-7134-63A948829AB0}"/>
              </a:ext>
            </a:extLst>
          </p:cNvPr>
          <p:cNvPicPr preferRelativeResize="0"/>
          <p:nvPr userDrawn="1"/>
        </p:nvPicPr>
        <p:blipFill rotWithShape="1">
          <a:blip r:embed="rId3">
            <a:alphaModFix/>
          </a:blip>
          <a:srcRect l="-783" t="-10463" r="12785" b="13310"/>
          <a:stretch/>
        </p:blipFill>
        <p:spPr>
          <a:xfrm>
            <a:off x="3573900" y="2010267"/>
            <a:ext cx="8618000" cy="4848000"/>
          </a:xfrm>
          <a:prstGeom prst="triangle">
            <a:avLst>
              <a:gd name="adj" fmla="val 100000"/>
            </a:avLst>
          </a:prstGeom>
          <a:noFill/>
          <a:ln>
            <a:noFill/>
          </a:ln>
        </p:spPr>
      </p:pic>
    </p:spTree>
    <p:extLst>
      <p:ext uri="{BB962C8B-B14F-4D97-AF65-F5344CB8AC3E}">
        <p14:creationId xmlns:p14="http://schemas.microsoft.com/office/powerpoint/2010/main" val="2066420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1 column" preserve="1" userDrawn="1">
  <p:cSld name="Bulb">
    <p:spTree>
      <p:nvGrpSpPr>
        <p:cNvPr id="1" name="Shape 21"/>
        <p:cNvGrpSpPr/>
        <p:nvPr/>
      </p:nvGrpSpPr>
      <p:grpSpPr>
        <a:xfrm>
          <a:off x="0" y="0"/>
          <a:ext cx="0" cy="0"/>
          <a:chOff x="0" y="0"/>
          <a:chExt cx="0" cy="0"/>
        </a:xfrm>
      </p:grpSpPr>
      <p:pic>
        <p:nvPicPr>
          <p:cNvPr id="22" name="Google Shape;22;p5"/>
          <p:cNvPicPr preferRelativeResize="0"/>
          <p:nvPr userDrawn="1"/>
        </p:nvPicPr>
        <p:blipFill>
          <a:blip r:embed="rId2">
            <a:alphaModFix amt="75000"/>
          </a:blip>
          <a:stretch>
            <a:fillRect/>
          </a:stretch>
        </p:blipFill>
        <p:spPr>
          <a:xfrm>
            <a:off x="0" y="0"/>
            <a:ext cx="12192000" cy="6858000"/>
          </a:xfrm>
          <a:prstGeom prst="rect">
            <a:avLst/>
          </a:prstGeom>
          <a:noFill/>
          <a:ln>
            <a:noFill/>
          </a:ln>
        </p:spPr>
      </p:pic>
      <p:sp>
        <p:nvSpPr>
          <p:cNvPr id="23" name="Google Shape;23;p5"/>
          <p:cNvSpPr/>
          <p:nvPr/>
        </p:nvSpPr>
        <p:spPr>
          <a:xfrm rot="5400000">
            <a:off x="970800" y="-970600"/>
            <a:ext cx="2503600" cy="4444800"/>
          </a:xfrm>
          <a:prstGeom prst="rtTriangle">
            <a:avLst/>
          </a:prstGeom>
          <a:gradFill>
            <a:gsLst>
              <a:gs pos="0">
                <a:schemeClr val="accent3"/>
              </a:gs>
              <a:gs pos="5000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5"/>
          <p:cNvSpPr/>
          <p:nvPr/>
        </p:nvSpPr>
        <p:spPr>
          <a:xfrm rot="-5400000">
            <a:off x="10322500" y="4988533"/>
            <a:ext cx="1347200" cy="2391600"/>
          </a:xfrm>
          <a:prstGeom prst="rtTriangle">
            <a:avLst/>
          </a:prstGeom>
          <a:gradFill>
            <a:gsLst>
              <a:gs pos="0">
                <a:schemeClr val="accent2"/>
              </a:gs>
              <a:gs pos="100000">
                <a:schemeClr val="accent3"/>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5"/>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2" name="Google Shape;219;p18">
            <a:extLst>
              <a:ext uri="{FF2B5EF4-FFF2-40B4-BE49-F238E27FC236}">
                <a16:creationId xmlns:a16="http://schemas.microsoft.com/office/drawing/2014/main" id="{BF71DC04-C868-D97F-F8A5-3B1ADA0F3CB5}"/>
              </a:ext>
            </a:extLst>
          </p:cNvPr>
          <p:cNvGrpSpPr/>
          <p:nvPr userDrawn="1"/>
        </p:nvGrpSpPr>
        <p:grpSpPr>
          <a:xfrm>
            <a:off x="525294" y="421821"/>
            <a:ext cx="851030" cy="1171424"/>
            <a:chOff x="6730350" y="2315900"/>
            <a:chExt cx="257700" cy="420100"/>
          </a:xfrm>
        </p:grpSpPr>
        <p:sp>
          <p:nvSpPr>
            <p:cNvPr id="3" name="Google Shape;220;p18">
              <a:extLst>
                <a:ext uri="{FF2B5EF4-FFF2-40B4-BE49-F238E27FC236}">
                  <a16:creationId xmlns:a16="http://schemas.microsoft.com/office/drawing/2014/main" id="{2CE4A74F-CB91-FBBB-5F48-23A4E34C80FB}"/>
                </a:ext>
              </a:extLst>
            </p:cNvPr>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a:solidFill>
                  <a:schemeClr val="dk1"/>
                </a:solidFill>
              </a:endParaRPr>
            </a:p>
          </p:txBody>
        </p:sp>
        <p:sp>
          <p:nvSpPr>
            <p:cNvPr id="4" name="Google Shape;221;p18">
              <a:extLst>
                <a:ext uri="{FF2B5EF4-FFF2-40B4-BE49-F238E27FC236}">
                  <a16:creationId xmlns:a16="http://schemas.microsoft.com/office/drawing/2014/main" id="{B5A6D8BE-4A0F-DAA8-EE49-EB67075EF2B5}"/>
                </a:ext>
              </a:extLst>
            </p:cNvPr>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a:solidFill>
                  <a:schemeClr val="dk1"/>
                </a:solidFill>
              </a:endParaRPr>
            </a:p>
          </p:txBody>
        </p:sp>
        <p:sp>
          <p:nvSpPr>
            <p:cNvPr id="5" name="Google Shape;222;p18">
              <a:extLst>
                <a:ext uri="{FF2B5EF4-FFF2-40B4-BE49-F238E27FC236}">
                  <a16:creationId xmlns:a16="http://schemas.microsoft.com/office/drawing/2014/main" id="{A3C8DA78-8FB0-3626-FB3C-CA5F259501AA}"/>
                </a:ext>
              </a:extLst>
            </p:cNvPr>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a:solidFill>
                  <a:schemeClr val="dk1"/>
                </a:solidFill>
              </a:endParaRPr>
            </a:p>
          </p:txBody>
        </p:sp>
        <p:sp>
          <p:nvSpPr>
            <p:cNvPr id="6" name="Google Shape;223;p18">
              <a:extLst>
                <a:ext uri="{FF2B5EF4-FFF2-40B4-BE49-F238E27FC236}">
                  <a16:creationId xmlns:a16="http://schemas.microsoft.com/office/drawing/2014/main" id="{FBD52615-5787-3397-B4F2-5239CE98E66B}"/>
                </a:ext>
              </a:extLst>
            </p:cNvPr>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a:solidFill>
                  <a:schemeClr val="dk1"/>
                </a:solidFill>
              </a:endParaRPr>
            </a:p>
          </p:txBody>
        </p:sp>
        <p:sp>
          <p:nvSpPr>
            <p:cNvPr id="7" name="Google Shape;224;p18">
              <a:extLst>
                <a:ext uri="{FF2B5EF4-FFF2-40B4-BE49-F238E27FC236}">
                  <a16:creationId xmlns:a16="http://schemas.microsoft.com/office/drawing/2014/main" id="{C9121629-CF22-0ABF-2BD5-7D2B2F2B1007}"/>
                </a:ext>
              </a:extLst>
            </p:cNvPr>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a:solidFill>
                  <a:schemeClr val="dk1"/>
                </a:solidFill>
              </a:endParaRPr>
            </a:p>
          </p:txBody>
        </p:sp>
      </p:grpSp>
    </p:spTree>
    <p:extLst>
      <p:ext uri="{BB962C8B-B14F-4D97-AF65-F5344CB8AC3E}">
        <p14:creationId xmlns:p14="http://schemas.microsoft.com/office/powerpoint/2010/main" val="303908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1 column" preserve="1" userDrawn="1">
  <p:cSld name="Thanks">
    <p:spTree>
      <p:nvGrpSpPr>
        <p:cNvPr id="1" name="Shape 21"/>
        <p:cNvGrpSpPr/>
        <p:nvPr/>
      </p:nvGrpSpPr>
      <p:grpSpPr>
        <a:xfrm>
          <a:off x="0" y="0"/>
          <a:ext cx="0" cy="0"/>
          <a:chOff x="0" y="0"/>
          <a:chExt cx="0" cy="0"/>
        </a:xfrm>
      </p:grpSpPr>
      <p:pic>
        <p:nvPicPr>
          <p:cNvPr id="22" name="Google Shape;22;p5"/>
          <p:cNvPicPr preferRelativeResize="0"/>
          <p:nvPr userDrawn="1"/>
        </p:nvPicPr>
        <p:blipFill>
          <a:blip r:embed="rId2">
            <a:alphaModFix amt="75000"/>
          </a:blip>
          <a:stretch>
            <a:fillRect/>
          </a:stretch>
        </p:blipFill>
        <p:spPr>
          <a:xfrm>
            <a:off x="0" y="0"/>
            <a:ext cx="12192000" cy="6858000"/>
          </a:xfrm>
          <a:prstGeom prst="rect">
            <a:avLst/>
          </a:prstGeom>
          <a:noFill/>
          <a:ln>
            <a:noFill/>
          </a:ln>
        </p:spPr>
      </p:pic>
      <p:sp>
        <p:nvSpPr>
          <p:cNvPr id="23" name="Google Shape;23;p5"/>
          <p:cNvSpPr/>
          <p:nvPr/>
        </p:nvSpPr>
        <p:spPr>
          <a:xfrm rot="5400000">
            <a:off x="970800" y="-970600"/>
            <a:ext cx="2503600" cy="4444800"/>
          </a:xfrm>
          <a:prstGeom prst="rtTriangle">
            <a:avLst/>
          </a:prstGeom>
          <a:gradFill>
            <a:gsLst>
              <a:gs pos="0">
                <a:schemeClr val="accent3"/>
              </a:gs>
              <a:gs pos="5000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5"/>
          <p:cNvSpPr/>
          <p:nvPr/>
        </p:nvSpPr>
        <p:spPr>
          <a:xfrm rot="-5400000">
            <a:off x="10322500" y="4988533"/>
            <a:ext cx="1347200" cy="2391600"/>
          </a:xfrm>
          <a:prstGeom prst="rtTriangle">
            <a:avLst/>
          </a:prstGeom>
          <a:gradFill>
            <a:gsLst>
              <a:gs pos="0">
                <a:schemeClr val="accent2"/>
              </a:gs>
              <a:gs pos="100000">
                <a:schemeClr val="accent3"/>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5"/>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0877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4"/>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1732824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Office Name</a:t>
            </a:r>
          </a:p>
          <a:p>
            <a:r>
              <a:rPr lang="en-US"/>
              <a:t>Division Name</a:t>
            </a:r>
          </a:p>
          <a:p>
            <a:r>
              <a:rPr lang="en-US"/>
              <a:t>Date</a:t>
            </a:r>
          </a:p>
        </p:txBody>
      </p:sp>
      <p:sp>
        <p:nvSpPr>
          <p:cNvPr id="4" name="Rectangle 3">
            <a:extLst>
              <a:ext uri="{FF2B5EF4-FFF2-40B4-BE49-F238E27FC236}">
                <a16:creationId xmlns:a16="http://schemas.microsoft.com/office/drawing/2014/main" id="{8D7D2D22-90A9-DCA4-C886-C79AE865DD9C}"/>
              </a:ext>
            </a:extLst>
          </p:cNvPr>
          <p:cNvSpPr/>
          <p:nvPr userDrawn="1"/>
        </p:nvSpPr>
        <p:spPr>
          <a:xfrm>
            <a:off x="1134035" y="575534"/>
            <a:ext cx="9923929" cy="860612"/>
          </a:xfrm>
          <a:prstGeom prst="rect">
            <a:avLst/>
          </a:prstGeom>
          <a:solidFill>
            <a:srgbClr val="104E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1881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300B1-029E-4E5B-9650-234023D20BA8}"/>
              </a:ext>
            </a:extLst>
          </p:cNvPr>
          <p:cNvSpPr>
            <a:spLocks noGrp="1"/>
          </p:cNvSpPr>
          <p:nvPr>
            <p:ph type="dt" sz="half" idx="10"/>
          </p:nvPr>
        </p:nvSpPr>
        <p:spPr/>
        <p:txBody>
          <a:bodyPr/>
          <a:lstStyle/>
          <a:p>
            <a:fld id="{125ED62A-BBC8-4D69-BC3F-34BB26C26472}" type="datetimeFigureOut">
              <a:rPr lang="en-US" smtClean="0"/>
              <a:t>10/31/2022</a:t>
            </a:fld>
            <a:endParaRPr lang="en-US"/>
          </a:p>
        </p:txBody>
      </p:sp>
      <p:sp>
        <p:nvSpPr>
          <p:cNvPr id="5" name="Footer Placeholder 4">
            <a:extLst>
              <a:ext uri="{FF2B5EF4-FFF2-40B4-BE49-F238E27FC236}">
                <a16:creationId xmlns:a16="http://schemas.microsoft.com/office/drawing/2014/main" id="{FD906003-677A-45E2-AE16-611CACE94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37CA07B4-DD15-4A32-9DF2-B6AD00727005}" type="slidenum">
              <a:rPr lang="en-US" smtClean="0"/>
              <a:t>‹#›</a:t>
            </a:fld>
            <a:endParaRPr lang="en-US"/>
          </a:p>
        </p:txBody>
      </p:sp>
    </p:spTree>
    <p:extLst>
      <p:ext uri="{BB962C8B-B14F-4D97-AF65-F5344CB8AC3E}">
        <p14:creationId xmlns:p14="http://schemas.microsoft.com/office/powerpoint/2010/main" val="555421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CF06-8C59-4736-BBD8-2485DEAC9A04}"/>
              </a:ext>
            </a:extLst>
          </p:cNvPr>
          <p:cNvSpPr>
            <a:spLocks noGrp="1"/>
          </p:cNvSpPr>
          <p:nvPr>
            <p:ph type="title"/>
          </p:nvPr>
        </p:nvSpPr>
        <p:spPr>
          <a:xfrm>
            <a:off x="325928" y="365126"/>
            <a:ext cx="11497901" cy="115610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6E68CC3-A211-4170-8256-D1B0621F9EF8}"/>
              </a:ext>
            </a:extLst>
          </p:cNvPr>
          <p:cNvSpPr>
            <a:spLocks noGrp="1"/>
          </p:cNvSpPr>
          <p:nvPr>
            <p:ph sz="half" idx="1"/>
          </p:nvPr>
        </p:nvSpPr>
        <p:spPr>
          <a:xfrm>
            <a:off x="325925" y="1949730"/>
            <a:ext cx="518160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30C559-C4BB-47B0-B05B-0B773EDABDCA}"/>
              </a:ext>
            </a:extLst>
          </p:cNvPr>
          <p:cNvSpPr>
            <a:spLocks noGrp="1"/>
          </p:cNvSpPr>
          <p:nvPr>
            <p:ph sz="half" idx="2"/>
          </p:nvPr>
        </p:nvSpPr>
        <p:spPr>
          <a:xfrm>
            <a:off x="6491337" y="1947083"/>
            <a:ext cx="5332491" cy="4428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3">
            <a:extLst>
              <a:ext uri="{FF2B5EF4-FFF2-40B4-BE49-F238E27FC236}">
                <a16:creationId xmlns:a16="http://schemas.microsoft.com/office/drawing/2014/main" id="{1AFC33AE-4ECE-4672-952F-953EEFA01FC4}"/>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a:t>New Jersey Department of Education</a:t>
            </a:r>
          </a:p>
        </p:txBody>
      </p:sp>
      <p:sp>
        <p:nvSpPr>
          <p:cNvPr id="7" name="Slide Number Placeholder 6">
            <a:extLst>
              <a:ext uri="{FF2B5EF4-FFF2-40B4-BE49-F238E27FC236}">
                <a16:creationId xmlns:a16="http://schemas.microsoft.com/office/drawing/2014/main" id="{A8F06CBD-4E0B-4DF9-B7F5-4AE152EA685E}"/>
              </a:ext>
            </a:extLst>
          </p:cNvPr>
          <p:cNvSpPr>
            <a:spLocks noGrp="1"/>
          </p:cNvSpPr>
          <p:nvPr>
            <p:ph type="sldNum" sz="quarter" idx="12"/>
          </p:nvPr>
        </p:nvSpPr>
        <p:spPr/>
        <p:txBody>
          <a:bodyPr/>
          <a:lstStyle/>
          <a:p>
            <a:fld id="{1929936C-68CC-48AF-8CF3-4B03BC21D04D}" type="slidenum">
              <a:rPr lang="en-US" smtClean="0"/>
              <a:t>‹#›</a:t>
            </a:fld>
            <a:endParaRPr lang="en-US"/>
          </a:p>
        </p:txBody>
      </p:sp>
    </p:spTree>
    <p:extLst>
      <p:ext uri="{BB962C8B-B14F-4D97-AF65-F5344CB8AC3E}">
        <p14:creationId xmlns:p14="http://schemas.microsoft.com/office/powerpoint/2010/main" val="17097450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36033012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1189534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erso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
        <p:nvSpPr>
          <p:cNvPr id="4" name="Google Shape;89;p13">
            <a:extLst>
              <a:ext uri="{FF2B5EF4-FFF2-40B4-BE49-F238E27FC236}">
                <a16:creationId xmlns:a16="http://schemas.microsoft.com/office/drawing/2014/main" id="{BFD58912-2137-BBF4-4722-B0B6FB185FC8}"/>
              </a:ext>
            </a:extLst>
          </p:cNvPr>
          <p:cNvSpPr/>
          <p:nvPr userDrawn="1"/>
        </p:nvSpPr>
        <p:spPr>
          <a:xfrm>
            <a:off x="689167" y="332335"/>
            <a:ext cx="487533" cy="526517"/>
          </a:xfrm>
          <a:custGeom>
            <a:avLst/>
            <a:gdLst/>
            <a:ahLst/>
            <a:cxnLst/>
            <a:rect l="l" t="t" r="r" b="b"/>
            <a:pathLst>
              <a:path w="15290" h="16120" extrusionOk="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chemeClr val="lt1"/>
          </a:solidFill>
          <a:ln>
            <a:noFill/>
          </a:ln>
          <a:effectLst>
            <a:outerShdw blurRad="28575" dist="19050" dir="2700000" algn="bl" rotWithShape="0">
              <a:schemeClr val="dk1">
                <a:alpha val="20000"/>
              </a:schemeClr>
            </a:outerShdw>
          </a:effectLst>
        </p:spPr>
        <p:txBody>
          <a:bodyPr spcFirstLastPara="1" wrap="square" lIns="121900" tIns="121900" rIns="121900" bIns="121900" anchor="ctr" anchorCtr="0">
            <a:noAutofit/>
          </a:bodyPr>
          <a:lstStyle/>
          <a:p>
            <a:endParaRPr sz="2400" dirty="0">
              <a:solidFill>
                <a:schemeClr val="dk1"/>
              </a:solidFill>
            </a:endParaRPr>
          </a:p>
        </p:txBody>
      </p:sp>
    </p:spTree>
    <p:extLst>
      <p:ext uri="{BB962C8B-B14F-4D97-AF65-F5344CB8AC3E}">
        <p14:creationId xmlns:p14="http://schemas.microsoft.com/office/powerpoint/2010/main" val="15148284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grpSp>
        <p:nvGrpSpPr>
          <p:cNvPr id="2" name="Google Shape;138;p14">
            <a:extLst>
              <a:ext uri="{FF2B5EF4-FFF2-40B4-BE49-F238E27FC236}">
                <a16:creationId xmlns:a16="http://schemas.microsoft.com/office/drawing/2014/main" id="{5230C9D6-3036-6991-888E-EF205A0969C8}"/>
              </a:ext>
            </a:extLst>
          </p:cNvPr>
          <p:cNvGrpSpPr/>
          <p:nvPr userDrawn="1"/>
        </p:nvGrpSpPr>
        <p:grpSpPr>
          <a:xfrm>
            <a:off x="632377" y="340628"/>
            <a:ext cx="568214" cy="528400"/>
            <a:chOff x="5983625" y="301625"/>
            <a:chExt cx="403000" cy="395050"/>
          </a:xfrm>
        </p:grpSpPr>
        <p:sp>
          <p:nvSpPr>
            <p:cNvPr id="5" name="Google Shape;139;p14">
              <a:extLst>
                <a:ext uri="{FF2B5EF4-FFF2-40B4-BE49-F238E27FC236}">
                  <a16:creationId xmlns:a16="http://schemas.microsoft.com/office/drawing/2014/main" id="{66A0DA3E-12EA-6F1E-FD81-A2809F9B5756}"/>
                </a:ext>
              </a:extLst>
            </p:cNvPr>
            <p:cNvSpPr/>
            <p:nvPr/>
          </p:nvSpPr>
          <p:spPr>
            <a:xfrm>
              <a:off x="5983625" y="319925"/>
              <a:ext cx="403000" cy="67200"/>
            </a:xfrm>
            <a:custGeom>
              <a:avLst/>
              <a:gdLst/>
              <a:ahLst/>
              <a:cxnLst/>
              <a:rect l="l" t="t" r="r" b="b"/>
              <a:pathLst>
                <a:path w="16120" h="2688" extrusionOk="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6" name="Google Shape;140;p14">
              <a:extLst>
                <a:ext uri="{FF2B5EF4-FFF2-40B4-BE49-F238E27FC236}">
                  <a16:creationId xmlns:a16="http://schemas.microsoft.com/office/drawing/2014/main" id="{DDF0ACA1-B9EA-4951-5894-096DFD6EBD0B}"/>
                </a:ext>
              </a:extLst>
            </p:cNvPr>
            <p:cNvSpPr/>
            <p:nvPr/>
          </p:nvSpPr>
          <p:spPr>
            <a:xfrm>
              <a:off x="5983625" y="664900"/>
              <a:ext cx="403000" cy="31775"/>
            </a:xfrm>
            <a:custGeom>
              <a:avLst/>
              <a:gdLst/>
              <a:ahLst/>
              <a:cxnLst/>
              <a:rect l="l" t="t" r="r" b="b"/>
              <a:pathLst>
                <a:path w="16120" h="1271" extrusionOk="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7" name="Google Shape;141;p14">
              <a:extLst>
                <a:ext uri="{FF2B5EF4-FFF2-40B4-BE49-F238E27FC236}">
                  <a16:creationId xmlns:a16="http://schemas.microsoft.com/office/drawing/2014/main" id="{1D82A11A-5A8E-BBA5-9E53-33EE8AED1A0E}"/>
                </a:ext>
              </a:extLst>
            </p:cNvPr>
            <p:cNvSpPr/>
            <p:nvPr/>
          </p:nvSpPr>
          <p:spPr>
            <a:xfrm>
              <a:off x="6041025" y="301625"/>
              <a:ext cx="29325" cy="63500"/>
            </a:xfrm>
            <a:custGeom>
              <a:avLst/>
              <a:gdLst/>
              <a:ahLst/>
              <a:cxnLst/>
              <a:rect l="l" t="t" r="r" b="b"/>
              <a:pathLst>
                <a:path w="1173" h="2540" extrusionOk="0">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8" name="Google Shape;142;p14">
              <a:extLst>
                <a:ext uri="{FF2B5EF4-FFF2-40B4-BE49-F238E27FC236}">
                  <a16:creationId xmlns:a16="http://schemas.microsoft.com/office/drawing/2014/main" id="{D77EC6FE-DE7A-3178-CE80-635FBA8F2371}"/>
                </a:ext>
              </a:extLst>
            </p:cNvPr>
            <p:cNvSpPr/>
            <p:nvPr/>
          </p:nvSpPr>
          <p:spPr>
            <a:xfrm>
              <a:off x="6297450" y="3016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9" name="Google Shape;143;p14">
              <a:extLst>
                <a:ext uri="{FF2B5EF4-FFF2-40B4-BE49-F238E27FC236}">
                  <a16:creationId xmlns:a16="http://schemas.microsoft.com/office/drawing/2014/main" id="{4AA3B79F-AB42-8BB7-2CF8-9D066BFDB7FB}"/>
                </a:ext>
              </a:extLst>
            </p:cNvPr>
            <p:cNvSpPr/>
            <p:nvPr/>
          </p:nvSpPr>
          <p:spPr>
            <a:xfrm>
              <a:off x="6097200" y="509200"/>
              <a:ext cx="50700" cy="53775"/>
            </a:xfrm>
            <a:custGeom>
              <a:avLst/>
              <a:gdLst/>
              <a:ahLst/>
              <a:cxnLst/>
              <a:rect l="l" t="t" r="r" b="b"/>
              <a:pathLst>
                <a:path w="2028" h="2151" extrusionOk="0">
                  <a:moveTo>
                    <a:pt x="0" y="1"/>
                  </a:moveTo>
                  <a:lnTo>
                    <a:pt x="0" y="2150"/>
                  </a:lnTo>
                  <a:lnTo>
                    <a:pt x="2027" y="2150"/>
                  </a:lnTo>
                  <a:lnTo>
                    <a:pt x="2027"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0" name="Google Shape;144;p14">
              <a:extLst>
                <a:ext uri="{FF2B5EF4-FFF2-40B4-BE49-F238E27FC236}">
                  <a16:creationId xmlns:a16="http://schemas.microsoft.com/office/drawing/2014/main" id="{A00B0FC6-DF0C-605E-16A2-D40357F74727}"/>
                </a:ext>
              </a:extLst>
            </p:cNvPr>
            <p:cNvSpPr/>
            <p:nvPr/>
          </p:nvSpPr>
          <p:spPr>
            <a:xfrm>
              <a:off x="6097200" y="448150"/>
              <a:ext cx="50700" cy="48875"/>
            </a:xfrm>
            <a:custGeom>
              <a:avLst/>
              <a:gdLst/>
              <a:ahLst/>
              <a:cxnLst/>
              <a:rect l="l" t="t" r="r" b="b"/>
              <a:pathLst>
                <a:path w="2028" h="1955" extrusionOk="0">
                  <a:moveTo>
                    <a:pt x="0" y="1"/>
                  </a:moveTo>
                  <a:lnTo>
                    <a:pt x="0" y="1954"/>
                  </a:lnTo>
                  <a:lnTo>
                    <a:pt x="2027" y="1954"/>
                  </a:lnTo>
                  <a:lnTo>
                    <a:pt x="2027"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1" name="Google Shape;145;p14">
              <a:extLst>
                <a:ext uri="{FF2B5EF4-FFF2-40B4-BE49-F238E27FC236}">
                  <a16:creationId xmlns:a16="http://schemas.microsoft.com/office/drawing/2014/main" id="{D63EF158-C232-585A-2E47-20A5A3A13A2F}"/>
                </a:ext>
              </a:extLst>
            </p:cNvPr>
            <p:cNvSpPr/>
            <p:nvPr/>
          </p:nvSpPr>
          <p:spPr>
            <a:xfrm>
              <a:off x="6097200" y="575150"/>
              <a:ext cx="50700" cy="48875"/>
            </a:xfrm>
            <a:custGeom>
              <a:avLst/>
              <a:gdLst/>
              <a:ahLst/>
              <a:cxnLst/>
              <a:rect l="l" t="t" r="r" b="b"/>
              <a:pathLst>
                <a:path w="2028" h="1955" extrusionOk="0">
                  <a:moveTo>
                    <a:pt x="0" y="1"/>
                  </a:moveTo>
                  <a:lnTo>
                    <a:pt x="0" y="1954"/>
                  </a:lnTo>
                  <a:lnTo>
                    <a:pt x="2027" y="1954"/>
                  </a:lnTo>
                  <a:lnTo>
                    <a:pt x="2027"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2" name="Google Shape;146;p14">
              <a:extLst>
                <a:ext uri="{FF2B5EF4-FFF2-40B4-BE49-F238E27FC236}">
                  <a16:creationId xmlns:a16="http://schemas.microsoft.com/office/drawing/2014/main" id="{2139E976-A952-3748-578D-A923ED28203D}"/>
                </a:ext>
              </a:extLst>
            </p:cNvPr>
            <p:cNvSpPr/>
            <p:nvPr/>
          </p:nvSpPr>
          <p:spPr>
            <a:xfrm>
              <a:off x="6160075" y="575150"/>
              <a:ext cx="50100" cy="48875"/>
            </a:xfrm>
            <a:custGeom>
              <a:avLst/>
              <a:gdLst/>
              <a:ahLst/>
              <a:cxnLst/>
              <a:rect l="l" t="t" r="r" b="b"/>
              <a:pathLst>
                <a:path w="2004" h="1955" extrusionOk="0">
                  <a:moveTo>
                    <a:pt x="1" y="1"/>
                  </a:moveTo>
                  <a:lnTo>
                    <a:pt x="1" y="1954"/>
                  </a:lnTo>
                  <a:lnTo>
                    <a:pt x="2003" y="1954"/>
                  </a:lnTo>
                  <a:lnTo>
                    <a:pt x="2003"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3" name="Google Shape;147;p14">
              <a:extLst>
                <a:ext uri="{FF2B5EF4-FFF2-40B4-BE49-F238E27FC236}">
                  <a16:creationId xmlns:a16="http://schemas.microsoft.com/office/drawing/2014/main" id="{EFE9A077-8106-A809-6C2E-52D35FFE5152}"/>
                </a:ext>
              </a:extLst>
            </p:cNvPr>
            <p:cNvSpPr/>
            <p:nvPr/>
          </p:nvSpPr>
          <p:spPr>
            <a:xfrm>
              <a:off x="6034300" y="509200"/>
              <a:ext cx="50700" cy="53775"/>
            </a:xfrm>
            <a:custGeom>
              <a:avLst/>
              <a:gdLst/>
              <a:ahLst/>
              <a:cxnLst/>
              <a:rect l="l" t="t" r="r" b="b"/>
              <a:pathLst>
                <a:path w="2028" h="2151" extrusionOk="0">
                  <a:moveTo>
                    <a:pt x="1" y="1"/>
                  </a:moveTo>
                  <a:lnTo>
                    <a:pt x="1" y="2150"/>
                  </a:lnTo>
                  <a:lnTo>
                    <a:pt x="2028" y="2150"/>
                  </a:lnTo>
                  <a:lnTo>
                    <a:pt x="2028"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4" name="Google Shape;148;p14">
              <a:extLst>
                <a:ext uri="{FF2B5EF4-FFF2-40B4-BE49-F238E27FC236}">
                  <a16:creationId xmlns:a16="http://schemas.microsoft.com/office/drawing/2014/main" id="{E461C715-4764-1D9F-293D-9DF8A1B2B97F}"/>
                </a:ext>
              </a:extLst>
            </p:cNvPr>
            <p:cNvSpPr/>
            <p:nvPr/>
          </p:nvSpPr>
          <p:spPr>
            <a:xfrm>
              <a:off x="6034300" y="575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5" name="Google Shape;149;p14">
              <a:extLst>
                <a:ext uri="{FF2B5EF4-FFF2-40B4-BE49-F238E27FC236}">
                  <a16:creationId xmlns:a16="http://schemas.microsoft.com/office/drawing/2014/main" id="{E77E1784-3C00-83C6-B570-19338DD6A3CA}"/>
                </a:ext>
              </a:extLst>
            </p:cNvPr>
            <p:cNvSpPr/>
            <p:nvPr/>
          </p:nvSpPr>
          <p:spPr>
            <a:xfrm>
              <a:off x="6034300" y="448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6" name="Google Shape;150;p14">
              <a:extLst>
                <a:ext uri="{FF2B5EF4-FFF2-40B4-BE49-F238E27FC236}">
                  <a16:creationId xmlns:a16="http://schemas.microsoft.com/office/drawing/2014/main" id="{4563084C-CB18-A80C-8364-5DBA352561C1}"/>
                </a:ext>
              </a:extLst>
            </p:cNvPr>
            <p:cNvSpPr/>
            <p:nvPr/>
          </p:nvSpPr>
          <p:spPr>
            <a:xfrm>
              <a:off x="6160075" y="509200"/>
              <a:ext cx="50100" cy="53775"/>
            </a:xfrm>
            <a:custGeom>
              <a:avLst/>
              <a:gdLst/>
              <a:ahLst/>
              <a:cxnLst/>
              <a:rect l="l" t="t" r="r" b="b"/>
              <a:pathLst>
                <a:path w="2004" h="2151" extrusionOk="0">
                  <a:moveTo>
                    <a:pt x="1" y="1"/>
                  </a:moveTo>
                  <a:lnTo>
                    <a:pt x="1" y="2150"/>
                  </a:lnTo>
                  <a:lnTo>
                    <a:pt x="2003" y="2150"/>
                  </a:lnTo>
                  <a:lnTo>
                    <a:pt x="2003"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7" name="Google Shape;151;p14">
              <a:extLst>
                <a:ext uri="{FF2B5EF4-FFF2-40B4-BE49-F238E27FC236}">
                  <a16:creationId xmlns:a16="http://schemas.microsoft.com/office/drawing/2014/main" id="{C247CE8B-3EF8-178F-E6C4-C660B1701C1A}"/>
                </a:ext>
              </a:extLst>
            </p:cNvPr>
            <p:cNvSpPr/>
            <p:nvPr/>
          </p:nvSpPr>
          <p:spPr>
            <a:xfrm>
              <a:off x="5983625" y="399300"/>
              <a:ext cx="403000" cy="272950"/>
            </a:xfrm>
            <a:custGeom>
              <a:avLst/>
              <a:gdLst/>
              <a:ahLst/>
              <a:cxnLst/>
              <a:rect l="l" t="t" r="r" b="b"/>
              <a:pathLst>
                <a:path w="16120" h="10918" extrusionOk="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8" name="Google Shape;152;p14">
              <a:extLst>
                <a:ext uri="{FF2B5EF4-FFF2-40B4-BE49-F238E27FC236}">
                  <a16:creationId xmlns:a16="http://schemas.microsoft.com/office/drawing/2014/main" id="{1E286098-7571-5656-6354-926DE2AE9418}"/>
                </a:ext>
              </a:extLst>
            </p:cNvPr>
            <p:cNvSpPr/>
            <p:nvPr/>
          </p:nvSpPr>
          <p:spPr>
            <a:xfrm>
              <a:off x="6285250" y="575150"/>
              <a:ext cx="50700" cy="48875"/>
            </a:xfrm>
            <a:custGeom>
              <a:avLst/>
              <a:gdLst/>
              <a:ahLst/>
              <a:cxnLst/>
              <a:rect l="l" t="t" r="r" b="b"/>
              <a:pathLst>
                <a:path w="2028" h="1955" extrusionOk="0">
                  <a:moveTo>
                    <a:pt x="0" y="1"/>
                  </a:moveTo>
                  <a:lnTo>
                    <a:pt x="0" y="1954"/>
                  </a:lnTo>
                  <a:lnTo>
                    <a:pt x="2028" y="1954"/>
                  </a:lnTo>
                  <a:lnTo>
                    <a:pt x="2028"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9" name="Google Shape;153;p14">
              <a:extLst>
                <a:ext uri="{FF2B5EF4-FFF2-40B4-BE49-F238E27FC236}">
                  <a16:creationId xmlns:a16="http://schemas.microsoft.com/office/drawing/2014/main" id="{F190D60F-7BC7-88CA-39D9-9B66D553F88D}"/>
                </a:ext>
              </a:extLst>
            </p:cNvPr>
            <p:cNvSpPr/>
            <p:nvPr/>
          </p:nvSpPr>
          <p:spPr>
            <a:xfrm>
              <a:off x="6285250" y="509200"/>
              <a:ext cx="50700" cy="53775"/>
            </a:xfrm>
            <a:custGeom>
              <a:avLst/>
              <a:gdLst/>
              <a:ahLst/>
              <a:cxnLst/>
              <a:rect l="l" t="t" r="r" b="b"/>
              <a:pathLst>
                <a:path w="2028" h="2151" extrusionOk="0">
                  <a:moveTo>
                    <a:pt x="0" y="1"/>
                  </a:moveTo>
                  <a:lnTo>
                    <a:pt x="0" y="2150"/>
                  </a:lnTo>
                  <a:lnTo>
                    <a:pt x="2028" y="2150"/>
                  </a:lnTo>
                  <a:lnTo>
                    <a:pt x="2028"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20" name="Google Shape;154;p14">
              <a:extLst>
                <a:ext uri="{FF2B5EF4-FFF2-40B4-BE49-F238E27FC236}">
                  <a16:creationId xmlns:a16="http://schemas.microsoft.com/office/drawing/2014/main" id="{3E34C5E2-1768-B183-E807-F09E1ED9BD87}"/>
                </a:ext>
              </a:extLst>
            </p:cNvPr>
            <p:cNvSpPr/>
            <p:nvPr/>
          </p:nvSpPr>
          <p:spPr>
            <a:xfrm>
              <a:off x="6285250" y="448150"/>
              <a:ext cx="50700" cy="48875"/>
            </a:xfrm>
            <a:custGeom>
              <a:avLst/>
              <a:gdLst/>
              <a:ahLst/>
              <a:cxnLst/>
              <a:rect l="l" t="t" r="r" b="b"/>
              <a:pathLst>
                <a:path w="2028" h="1955" extrusionOk="0">
                  <a:moveTo>
                    <a:pt x="0" y="1"/>
                  </a:moveTo>
                  <a:lnTo>
                    <a:pt x="0" y="1954"/>
                  </a:lnTo>
                  <a:lnTo>
                    <a:pt x="2028" y="1954"/>
                  </a:lnTo>
                  <a:lnTo>
                    <a:pt x="2028"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21" name="Google Shape;155;p14">
              <a:extLst>
                <a:ext uri="{FF2B5EF4-FFF2-40B4-BE49-F238E27FC236}">
                  <a16:creationId xmlns:a16="http://schemas.microsoft.com/office/drawing/2014/main" id="{A29B8136-8D7C-DC26-C214-43FF5A8A0738}"/>
                </a:ext>
              </a:extLst>
            </p:cNvPr>
            <p:cNvSpPr/>
            <p:nvPr/>
          </p:nvSpPr>
          <p:spPr>
            <a:xfrm>
              <a:off x="6222350" y="575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22" name="Google Shape;156;p14">
              <a:extLst>
                <a:ext uri="{FF2B5EF4-FFF2-40B4-BE49-F238E27FC236}">
                  <a16:creationId xmlns:a16="http://schemas.microsoft.com/office/drawing/2014/main" id="{3228D277-A626-D099-1A5B-32800B297E8A}"/>
                </a:ext>
              </a:extLst>
            </p:cNvPr>
            <p:cNvSpPr/>
            <p:nvPr/>
          </p:nvSpPr>
          <p:spPr>
            <a:xfrm>
              <a:off x="6160075" y="448150"/>
              <a:ext cx="50100" cy="48875"/>
            </a:xfrm>
            <a:custGeom>
              <a:avLst/>
              <a:gdLst/>
              <a:ahLst/>
              <a:cxnLst/>
              <a:rect l="l" t="t" r="r" b="b"/>
              <a:pathLst>
                <a:path w="2004" h="1955" extrusionOk="0">
                  <a:moveTo>
                    <a:pt x="1" y="1"/>
                  </a:moveTo>
                  <a:lnTo>
                    <a:pt x="1" y="1954"/>
                  </a:lnTo>
                  <a:lnTo>
                    <a:pt x="2003" y="1954"/>
                  </a:lnTo>
                  <a:lnTo>
                    <a:pt x="2003"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23" name="Google Shape;157;p14">
              <a:extLst>
                <a:ext uri="{FF2B5EF4-FFF2-40B4-BE49-F238E27FC236}">
                  <a16:creationId xmlns:a16="http://schemas.microsoft.com/office/drawing/2014/main" id="{D5E6E439-A044-591C-0E9F-FF35C012C598}"/>
                </a:ext>
              </a:extLst>
            </p:cNvPr>
            <p:cNvSpPr/>
            <p:nvPr/>
          </p:nvSpPr>
          <p:spPr>
            <a:xfrm>
              <a:off x="6222350" y="509200"/>
              <a:ext cx="50700" cy="53775"/>
            </a:xfrm>
            <a:custGeom>
              <a:avLst/>
              <a:gdLst/>
              <a:ahLst/>
              <a:cxnLst/>
              <a:rect l="l" t="t" r="r" b="b"/>
              <a:pathLst>
                <a:path w="2028" h="2151" extrusionOk="0">
                  <a:moveTo>
                    <a:pt x="1" y="1"/>
                  </a:moveTo>
                  <a:lnTo>
                    <a:pt x="1" y="2150"/>
                  </a:lnTo>
                  <a:lnTo>
                    <a:pt x="2028" y="2150"/>
                  </a:lnTo>
                  <a:lnTo>
                    <a:pt x="2028"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24" name="Google Shape;158;p14">
              <a:extLst>
                <a:ext uri="{FF2B5EF4-FFF2-40B4-BE49-F238E27FC236}">
                  <a16:creationId xmlns:a16="http://schemas.microsoft.com/office/drawing/2014/main" id="{51B71DD4-9FD5-B66D-6123-FCF49BD24E58}"/>
                </a:ext>
              </a:extLst>
            </p:cNvPr>
            <p:cNvSpPr/>
            <p:nvPr/>
          </p:nvSpPr>
          <p:spPr>
            <a:xfrm>
              <a:off x="6222350" y="448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grpSp>
      <p:sp>
        <p:nvSpPr>
          <p:cNvPr id="87" name="Google Shape;100;p14">
            <a:extLst>
              <a:ext uri="{FF2B5EF4-FFF2-40B4-BE49-F238E27FC236}">
                <a16:creationId xmlns:a16="http://schemas.microsoft.com/office/drawing/2014/main" id="{F515203C-4265-07EF-DC39-3F899E245CB7}"/>
              </a:ext>
            </a:extLst>
          </p:cNvPr>
          <p:cNvSpPr/>
          <p:nvPr userDrawn="1"/>
        </p:nvSpPr>
        <p:spPr>
          <a:xfrm>
            <a:off x="10466011" y="3623800"/>
            <a:ext cx="1097200" cy="524800"/>
          </a:xfrm>
          <a:prstGeom prst="homePlate">
            <a:avLst>
              <a:gd name="adj" fmla="val 32030"/>
            </a:avLst>
          </a:prstGeom>
          <a:solidFill>
            <a:schemeClr val="accent4"/>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endParaRPr sz="1333" dirty="0">
              <a:solidFill>
                <a:schemeClr val="tx1">
                  <a:lumMod val="85000"/>
                  <a:lumOff val="15000"/>
                </a:schemeClr>
              </a:solidFill>
              <a:latin typeface="Barlow"/>
              <a:ea typeface="Barlow"/>
              <a:cs typeface="Barlow"/>
              <a:sym typeface="Barlow"/>
            </a:endParaRPr>
          </a:p>
        </p:txBody>
      </p:sp>
      <p:sp>
        <p:nvSpPr>
          <p:cNvPr id="88" name="Google Shape;101;p14">
            <a:extLst>
              <a:ext uri="{FF2B5EF4-FFF2-40B4-BE49-F238E27FC236}">
                <a16:creationId xmlns:a16="http://schemas.microsoft.com/office/drawing/2014/main" id="{FADEF23D-4635-A28C-17A6-8641F04DBACB}"/>
              </a:ext>
            </a:extLst>
          </p:cNvPr>
          <p:cNvSpPr/>
          <p:nvPr userDrawn="1"/>
        </p:nvSpPr>
        <p:spPr>
          <a:xfrm>
            <a:off x="9585899" y="3623800"/>
            <a:ext cx="1097200" cy="524800"/>
          </a:xfrm>
          <a:prstGeom prst="homePlate">
            <a:avLst>
              <a:gd name="adj" fmla="val 32030"/>
            </a:avLst>
          </a:prstGeom>
          <a:solidFill>
            <a:schemeClr val="accent4"/>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endParaRPr sz="1333" dirty="0">
              <a:solidFill>
                <a:schemeClr val="tx1">
                  <a:lumMod val="85000"/>
                  <a:lumOff val="15000"/>
                </a:schemeClr>
              </a:solidFill>
              <a:latin typeface="Barlow"/>
              <a:ea typeface="Barlow"/>
              <a:cs typeface="Barlow"/>
              <a:sym typeface="Barlow"/>
            </a:endParaRPr>
          </a:p>
        </p:txBody>
      </p:sp>
      <p:sp>
        <p:nvSpPr>
          <p:cNvPr id="89" name="Google Shape;102;p14">
            <a:extLst>
              <a:ext uri="{FF2B5EF4-FFF2-40B4-BE49-F238E27FC236}">
                <a16:creationId xmlns:a16="http://schemas.microsoft.com/office/drawing/2014/main" id="{175496B2-60C6-2C7F-261D-A50C3DA403EF}"/>
              </a:ext>
            </a:extLst>
          </p:cNvPr>
          <p:cNvSpPr/>
          <p:nvPr userDrawn="1"/>
        </p:nvSpPr>
        <p:spPr>
          <a:xfrm>
            <a:off x="8705787" y="3623800"/>
            <a:ext cx="1097200" cy="524800"/>
          </a:xfrm>
          <a:prstGeom prst="homePlate">
            <a:avLst>
              <a:gd name="adj" fmla="val 32030"/>
            </a:avLst>
          </a:prstGeom>
          <a:solidFill>
            <a:schemeClr val="accent4"/>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endParaRPr sz="1333" dirty="0">
              <a:solidFill>
                <a:schemeClr val="tx1">
                  <a:lumMod val="85000"/>
                  <a:lumOff val="15000"/>
                </a:schemeClr>
              </a:solidFill>
              <a:latin typeface="Barlow"/>
              <a:ea typeface="Barlow"/>
              <a:cs typeface="Barlow"/>
              <a:sym typeface="Barlow"/>
            </a:endParaRPr>
          </a:p>
        </p:txBody>
      </p:sp>
      <p:sp>
        <p:nvSpPr>
          <p:cNvPr id="90" name="Google Shape;103;p14">
            <a:extLst>
              <a:ext uri="{FF2B5EF4-FFF2-40B4-BE49-F238E27FC236}">
                <a16:creationId xmlns:a16="http://schemas.microsoft.com/office/drawing/2014/main" id="{A6B2784B-C65B-6BBB-77DD-BB4FC690E9BF}"/>
              </a:ext>
            </a:extLst>
          </p:cNvPr>
          <p:cNvSpPr/>
          <p:nvPr userDrawn="1"/>
        </p:nvSpPr>
        <p:spPr>
          <a:xfrm>
            <a:off x="7813318" y="3623800"/>
            <a:ext cx="1097200" cy="524800"/>
          </a:xfrm>
          <a:prstGeom prst="homePlate">
            <a:avLst>
              <a:gd name="adj" fmla="val 32030"/>
            </a:avLst>
          </a:prstGeom>
          <a:solidFill>
            <a:schemeClr val="accent3"/>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endParaRPr sz="1333" dirty="0">
              <a:latin typeface="Barlow"/>
              <a:ea typeface="Barlow"/>
              <a:cs typeface="Barlow"/>
              <a:sym typeface="Barlow"/>
            </a:endParaRPr>
          </a:p>
        </p:txBody>
      </p:sp>
      <p:sp>
        <p:nvSpPr>
          <p:cNvPr id="91" name="Google Shape;104;p14">
            <a:extLst>
              <a:ext uri="{FF2B5EF4-FFF2-40B4-BE49-F238E27FC236}">
                <a16:creationId xmlns:a16="http://schemas.microsoft.com/office/drawing/2014/main" id="{7C04AEE0-5CC4-C08D-AA43-30C707B52D0F}"/>
              </a:ext>
            </a:extLst>
          </p:cNvPr>
          <p:cNvSpPr/>
          <p:nvPr userDrawn="1"/>
        </p:nvSpPr>
        <p:spPr>
          <a:xfrm>
            <a:off x="6945563" y="3623800"/>
            <a:ext cx="1097200" cy="524800"/>
          </a:xfrm>
          <a:prstGeom prst="homePlate">
            <a:avLst>
              <a:gd name="adj" fmla="val 32030"/>
            </a:avLst>
          </a:prstGeom>
          <a:solidFill>
            <a:schemeClr val="accent3"/>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endParaRPr sz="1333" dirty="0">
              <a:latin typeface="Barlow"/>
              <a:ea typeface="Barlow"/>
              <a:cs typeface="Barlow"/>
              <a:sym typeface="Barlow"/>
            </a:endParaRPr>
          </a:p>
        </p:txBody>
      </p:sp>
      <p:sp>
        <p:nvSpPr>
          <p:cNvPr id="92" name="Google Shape;105;p14">
            <a:extLst>
              <a:ext uri="{FF2B5EF4-FFF2-40B4-BE49-F238E27FC236}">
                <a16:creationId xmlns:a16="http://schemas.microsoft.com/office/drawing/2014/main" id="{FCC308C0-3354-4B35-C0C5-D7F162C4D485}"/>
              </a:ext>
            </a:extLst>
          </p:cNvPr>
          <p:cNvSpPr/>
          <p:nvPr userDrawn="1"/>
        </p:nvSpPr>
        <p:spPr>
          <a:xfrm>
            <a:off x="6065451" y="3623800"/>
            <a:ext cx="1097200" cy="524800"/>
          </a:xfrm>
          <a:prstGeom prst="homePlate">
            <a:avLst>
              <a:gd name="adj" fmla="val 32030"/>
            </a:avLst>
          </a:prstGeom>
          <a:solidFill>
            <a:schemeClr val="accent3"/>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endParaRPr sz="1333" dirty="0">
              <a:latin typeface="Barlow"/>
              <a:ea typeface="Barlow"/>
              <a:cs typeface="Barlow"/>
              <a:sym typeface="Barlow"/>
            </a:endParaRPr>
          </a:p>
        </p:txBody>
      </p:sp>
      <p:sp>
        <p:nvSpPr>
          <p:cNvPr id="93" name="Google Shape;106;p14">
            <a:extLst>
              <a:ext uri="{FF2B5EF4-FFF2-40B4-BE49-F238E27FC236}">
                <a16:creationId xmlns:a16="http://schemas.microsoft.com/office/drawing/2014/main" id="{BB16DDE4-3A8C-9395-244E-7D7AA53C5F02}"/>
              </a:ext>
            </a:extLst>
          </p:cNvPr>
          <p:cNvSpPr/>
          <p:nvPr userDrawn="1"/>
        </p:nvSpPr>
        <p:spPr>
          <a:xfrm>
            <a:off x="5185339" y="3623800"/>
            <a:ext cx="1097200" cy="524800"/>
          </a:xfrm>
          <a:prstGeom prst="homePlate">
            <a:avLst>
              <a:gd name="adj" fmla="val 32030"/>
            </a:avLst>
          </a:prstGeom>
          <a:solidFill>
            <a:schemeClr val="accent2"/>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endParaRPr sz="1333" dirty="0">
              <a:latin typeface="Barlow"/>
              <a:ea typeface="Barlow"/>
              <a:cs typeface="Barlow"/>
              <a:sym typeface="Barlow"/>
            </a:endParaRPr>
          </a:p>
        </p:txBody>
      </p:sp>
      <p:sp>
        <p:nvSpPr>
          <p:cNvPr id="94" name="Google Shape;107;p14">
            <a:extLst>
              <a:ext uri="{FF2B5EF4-FFF2-40B4-BE49-F238E27FC236}">
                <a16:creationId xmlns:a16="http://schemas.microsoft.com/office/drawing/2014/main" id="{7DDDF692-E952-FBB8-7FF0-EC46FDBD5266}"/>
              </a:ext>
            </a:extLst>
          </p:cNvPr>
          <p:cNvSpPr/>
          <p:nvPr userDrawn="1"/>
        </p:nvSpPr>
        <p:spPr>
          <a:xfrm>
            <a:off x="4305225" y="3623800"/>
            <a:ext cx="1097200" cy="524800"/>
          </a:xfrm>
          <a:prstGeom prst="homePlate">
            <a:avLst>
              <a:gd name="adj" fmla="val 32030"/>
            </a:avLst>
          </a:prstGeom>
          <a:solidFill>
            <a:schemeClr val="accent2"/>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endParaRPr sz="1333" dirty="0">
              <a:latin typeface="Barlow"/>
              <a:ea typeface="Barlow"/>
              <a:cs typeface="Barlow"/>
              <a:sym typeface="Barlow"/>
            </a:endParaRPr>
          </a:p>
        </p:txBody>
      </p:sp>
      <p:sp>
        <p:nvSpPr>
          <p:cNvPr id="95" name="Google Shape;108;p14">
            <a:extLst>
              <a:ext uri="{FF2B5EF4-FFF2-40B4-BE49-F238E27FC236}">
                <a16:creationId xmlns:a16="http://schemas.microsoft.com/office/drawing/2014/main" id="{DDB7FC8E-F14D-E03C-5A5E-321B5F569FAB}"/>
              </a:ext>
            </a:extLst>
          </p:cNvPr>
          <p:cNvSpPr/>
          <p:nvPr userDrawn="1"/>
        </p:nvSpPr>
        <p:spPr>
          <a:xfrm>
            <a:off x="3425113" y="3623800"/>
            <a:ext cx="1097200" cy="524800"/>
          </a:xfrm>
          <a:prstGeom prst="homePlate">
            <a:avLst>
              <a:gd name="adj" fmla="val 32030"/>
            </a:avLst>
          </a:prstGeom>
          <a:solidFill>
            <a:schemeClr val="accent2"/>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endParaRPr sz="1333" dirty="0">
              <a:latin typeface="Barlow"/>
              <a:ea typeface="Barlow"/>
              <a:cs typeface="Barlow"/>
              <a:sym typeface="Barlow"/>
            </a:endParaRPr>
          </a:p>
        </p:txBody>
      </p:sp>
      <p:sp>
        <p:nvSpPr>
          <p:cNvPr id="96" name="Google Shape;109;p14">
            <a:extLst>
              <a:ext uri="{FF2B5EF4-FFF2-40B4-BE49-F238E27FC236}">
                <a16:creationId xmlns:a16="http://schemas.microsoft.com/office/drawing/2014/main" id="{56F1D9C9-4887-8CE2-C245-173B89FBEC54}"/>
              </a:ext>
            </a:extLst>
          </p:cNvPr>
          <p:cNvSpPr/>
          <p:nvPr userDrawn="1"/>
        </p:nvSpPr>
        <p:spPr>
          <a:xfrm>
            <a:off x="2545001" y="3623800"/>
            <a:ext cx="1097200" cy="5248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endParaRPr sz="1333" dirty="0">
              <a:solidFill>
                <a:schemeClr val="bg1"/>
              </a:solidFill>
              <a:latin typeface="Barlow"/>
              <a:ea typeface="Barlow"/>
              <a:cs typeface="Barlow"/>
              <a:sym typeface="Barlow"/>
            </a:endParaRPr>
          </a:p>
        </p:txBody>
      </p:sp>
      <p:sp>
        <p:nvSpPr>
          <p:cNvPr id="97" name="Google Shape;110;p14">
            <a:extLst>
              <a:ext uri="{FF2B5EF4-FFF2-40B4-BE49-F238E27FC236}">
                <a16:creationId xmlns:a16="http://schemas.microsoft.com/office/drawing/2014/main" id="{67E75C1D-7DB7-2447-A738-A1944BA30934}"/>
              </a:ext>
            </a:extLst>
          </p:cNvPr>
          <p:cNvSpPr/>
          <p:nvPr userDrawn="1"/>
        </p:nvSpPr>
        <p:spPr>
          <a:xfrm>
            <a:off x="1664889" y="3623800"/>
            <a:ext cx="1097200" cy="5248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endParaRPr sz="1333" dirty="0">
              <a:solidFill>
                <a:schemeClr val="bg1"/>
              </a:solidFill>
              <a:latin typeface="Barlow"/>
              <a:ea typeface="Barlow"/>
              <a:cs typeface="Barlow"/>
              <a:sym typeface="Barlow"/>
            </a:endParaRPr>
          </a:p>
        </p:txBody>
      </p:sp>
      <p:sp>
        <p:nvSpPr>
          <p:cNvPr id="98" name="Google Shape;111;p14">
            <a:extLst>
              <a:ext uri="{FF2B5EF4-FFF2-40B4-BE49-F238E27FC236}">
                <a16:creationId xmlns:a16="http://schemas.microsoft.com/office/drawing/2014/main" id="{2648AB0B-35BE-9682-8630-42D94C304404}"/>
              </a:ext>
            </a:extLst>
          </p:cNvPr>
          <p:cNvSpPr/>
          <p:nvPr userDrawn="1"/>
        </p:nvSpPr>
        <p:spPr>
          <a:xfrm>
            <a:off x="784777" y="3623800"/>
            <a:ext cx="1097200" cy="5248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endParaRPr lang="en-US" sz="1333" dirty="0">
              <a:solidFill>
                <a:schemeClr val="bg1"/>
              </a:solidFill>
              <a:latin typeface="Barlow"/>
              <a:ea typeface="Barlow"/>
              <a:cs typeface="Barlow"/>
              <a:sym typeface="Barlow"/>
            </a:endParaRPr>
          </a:p>
        </p:txBody>
      </p:sp>
      <p:sp>
        <p:nvSpPr>
          <p:cNvPr id="99" name="Google Shape;112;p14">
            <a:extLst>
              <a:ext uri="{FF2B5EF4-FFF2-40B4-BE49-F238E27FC236}">
                <a16:creationId xmlns:a16="http://schemas.microsoft.com/office/drawing/2014/main" id="{D1004809-01FE-0A3C-A01D-12555A39DC94}"/>
              </a:ext>
            </a:extLst>
          </p:cNvPr>
          <p:cNvSpPr/>
          <p:nvPr userDrawn="1"/>
        </p:nvSpPr>
        <p:spPr>
          <a:xfrm>
            <a:off x="152400" y="3623800"/>
            <a:ext cx="849600" cy="524800"/>
          </a:xfrm>
          <a:prstGeom prst="homePlate">
            <a:avLst>
              <a:gd name="adj" fmla="val 32030"/>
            </a:avLst>
          </a:prstGeom>
          <a:solidFill>
            <a:schemeClr val="lt2"/>
          </a:solidFill>
          <a:ln>
            <a:noFill/>
          </a:ln>
          <a:effectLst>
            <a:outerShdw blurRad="28575" dist="9525" algn="bl" rotWithShape="0">
              <a:srgbClr val="000000">
                <a:alpha val="20000"/>
              </a:srgbClr>
            </a:outerShdw>
          </a:effectLst>
        </p:spPr>
        <p:txBody>
          <a:bodyPr spcFirstLastPara="1" wrap="square" lIns="121900" tIns="121900" rIns="121900" bIns="121900" anchor="ctr" anchorCtr="0">
            <a:noAutofit/>
          </a:bodyPr>
          <a:lstStyle/>
          <a:p>
            <a:pPr algn="ctr"/>
            <a:endParaRPr sz="1333">
              <a:solidFill>
                <a:schemeClr val="dk1"/>
              </a:solidFill>
            </a:endParaRPr>
          </a:p>
        </p:txBody>
      </p:sp>
      <p:cxnSp>
        <p:nvCxnSpPr>
          <p:cNvPr id="100" name="Google Shape;113;p14">
            <a:extLst>
              <a:ext uri="{FF2B5EF4-FFF2-40B4-BE49-F238E27FC236}">
                <a16:creationId xmlns:a16="http://schemas.microsoft.com/office/drawing/2014/main" id="{E3CD19F1-B6B7-48CF-B205-9B7FC513EFEB}"/>
              </a:ext>
            </a:extLst>
          </p:cNvPr>
          <p:cNvCxnSpPr/>
          <p:nvPr userDrawn="1"/>
        </p:nvCxnSpPr>
        <p:spPr>
          <a:xfrm rot="10800000">
            <a:off x="1177631" y="2991775"/>
            <a:ext cx="0" cy="664800"/>
          </a:xfrm>
          <a:prstGeom prst="straightConnector1">
            <a:avLst/>
          </a:prstGeom>
          <a:noFill/>
          <a:ln w="9525" cap="flat" cmpd="sng">
            <a:solidFill>
              <a:schemeClr val="dk2"/>
            </a:solidFill>
            <a:prstDash val="solid"/>
            <a:round/>
            <a:headEnd type="oval" w="med" len="med"/>
            <a:tailEnd type="oval" w="med" len="med"/>
          </a:ln>
        </p:spPr>
      </p:cxnSp>
      <p:cxnSp>
        <p:nvCxnSpPr>
          <p:cNvPr id="102" name="Google Shape;115;p14">
            <a:extLst>
              <a:ext uri="{FF2B5EF4-FFF2-40B4-BE49-F238E27FC236}">
                <a16:creationId xmlns:a16="http://schemas.microsoft.com/office/drawing/2014/main" id="{2BC1ABF8-5326-79DE-6CF1-40B0D939D2BD}"/>
              </a:ext>
            </a:extLst>
          </p:cNvPr>
          <p:cNvCxnSpPr/>
          <p:nvPr userDrawn="1"/>
        </p:nvCxnSpPr>
        <p:spPr>
          <a:xfrm rot="10800000">
            <a:off x="2939277" y="2991775"/>
            <a:ext cx="0" cy="664800"/>
          </a:xfrm>
          <a:prstGeom prst="straightConnector1">
            <a:avLst/>
          </a:prstGeom>
          <a:noFill/>
          <a:ln w="9525" cap="flat" cmpd="sng">
            <a:solidFill>
              <a:schemeClr val="dk2"/>
            </a:solidFill>
            <a:prstDash val="solid"/>
            <a:round/>
            <a:headEnd type="oval" w="med" len="med"/>
            <a:tailEnd type="oval" w="med" len="med"/>
          </a:ln>
        </p:spPr>
      </p:cxnSp>
      <p:cxnSp>
        <p:nvCxnSpPr>
          <p:cNvPr id="104" name="Google Shape;117;p14">
            <a:extLst>
              <a:ext uri="{FF2B5EF4-FFF2-40B4-BE49-F238E27FC236}">
                <a16:creationId xmlns:a16="http://schemas.microsoft.com/office/drawing/2014/main" id="{C5EF99AA-23DB-8F70-00BF-91D5038512CA}"/>
              </a:ext>
            </a:extLst>
          </p:cNvPr>
          <p:cNvCxnSpPr/>
          <p:nvPr userDrawn="1"/>
        </p:nvCxnSpPr>
        <p:spPr>
          <a:xfrm rot="10800000">
            <a:off x="4700924" y="2991775"/>
            <a:ext cx="0" cy="664800"/>
          </a:xfrm>
          <a:prstGeom prst="straightConnector1">
            <a:avLst/>
          </a:prstGeom>
          <a:noFill/>
          <a:ln w="9525" cap="flat" cmpd="sng">
            <a:solidFill>
              <a:schemeClr val="dk2"/>
            </a:solidFill>
            <a:prstDash val="solid"/>
            <a:round/>
            <a:headEnd type="oval" w="med" len="med"/>
            <a:tailEnd type="oval" w="med" len="med"/>
          </a:ln>
        </p:spPr>
      </p:cxnSp>
      <p:cxnSp>
        <p:nvCxnSpPr>
          <p:cNvPr id="106" name="Google Shape;119;p14">
            <a:extLst>
              <a:ext uri="{FF2B5EF4-FFF2-40B4-BE49-F238E27FC236}">
                <a16:creationId xmlns:a16="http://schemas.microsoft.com/office/drawing/2014/main" id="{C0623FE5-768D-5B54-D405-ADBC9C96407D}"/>
              </a:ext>
            </a:extLst>
          </p:cNvPr>
          <p:cNvCxnSpPr/>
          <p:nvPr userDrawn="1"/>
        </p:nvCxnSpPr>
        <p:spPr>
          <a:xfrm rot="10800000">
            <a:off x="6462571" y="2991775"/>
            <a:ext cx="0" cy="664800"/>
          </a:xfrm>
          <a:prstGeom prst="straightConnector1">
            <a:avLst/>
          </a:prstGeom>
          <a:noFill/>
          <a:ln w="9525" cap="flat" cmpd="sng">
            <a:solidFill>
              <a:schemeClr val="dk2"/>
            </a:solidFill>
            <a:prstDash val="solid"/>
            <a:round/>
            <a:headEnd type="oval" w="med" len="med"/>
            <a:tailEnd type="oval" w="med" len="med"/>
          </a:ln>
        </p:spPr>
      </p:cxnSp>
      <p:cxnSp>
        <p:nvCxnSpPr>
          <p:cNvPr id="108" name="Google Shape;121;p14">
            <a:extLst>
              <a:ext uri="{FF2B5EF4-FFF2-40B4-BE49-F238E27FC236}">
                <a16:creationId xmlns:a16="http://schemas.microsoft.com/office/drawing/2014/main" id="{085917C7-BA4F-B1D4-7674-EBFDADB1A52F}"/>
              </a:ext>
            </a:extLst>
          </p:cNvPr>
          <p:cNvCxnSpPr/>
          <p:nvPr userDrawn="1"/>
        </p:nvCxnSpPr>
        <p:spPr>
          <a:xfrm rot="10800000">
            <a:off x="8224217" y="2991775"/>
            <a:ext cx="0" cy="664800"/>
          </a:xfrm>
          <a:prstGeom prst="straightConnector1">
            <a:avLst/>
          </a:prstGeom>
          <a:noFill/>
          <a:ln w="9525" cap="flat" cmpd="sng">
            <a:solidFill>
              <a:schemeClr val="dk2"/>
            </a:solidFill>
            <a:prstDash val="solid"/>
            <a:round/>
            <a:headEnd type="oval" w="med" len="med"/>
            <a:tailEnd type="oval" w="med" len="med"/>
          </a:ln>
        </p:spPr>
      </p:cxnSp>
      <p:cxnSp>
        <p:nvCxnSpPr>
          <p:cNvPr id="110" name="Google Shape;123;p14">
            <a:extLst>
              <a:ext uri="{FF2B5EF4-FFF2-40B4-BE49-F238E27FC236}">
                <a16:creationId xmlns:a16="http://schemas.microsoft.com/office/drawing/2014/main" id="{24803651-A795-DF7F-DC6E-0E0AC2E08F08}"/>
              </a:ext>
            </a:extLst>
          </p:cNvPr>
          <p:cNvCxnSpPr/>
          <p:nvPr userDrawn="1"/>
        </p:nvCxnSpPr>
        <p:spPr>
          <a:xfrm rot="10800000">
            <a:off x="9985864" y="2991775"/>
            <a:ext cx="0" cy="664800"/>
          </a:xfrm>
          <a:prstGeom prst="straightConnector1">
            <a:avLst/>
          </a:prstGeom>
          <a:noFill/>
          <a:ln w="9525" cap="flat" cmpd="sng">
            <a:solidFill>
              <a:schemeClr val="dk2"/>
            </a:solidFill>
            <a:prstDash val="solid"/>
            <a:round/>
            <a:headEnd type="oval" w="med" len="med"/>
            <a:tailEnd type="oval" w="med" len="med"/>
          </a:ln>
        </p:spPr>
      </p:cxnSp>
      <p:cxnSp>
        <p:nvCxnSpPr>
          <p:cNvPr id="112" name="Google Shape;125;p14">
            <a:extLst>
              <a:ext uri="{FF2B5EF4-FFF2-40B4-BE49-F238E27FC236}">
                <a16:creationId xmlns:a16="http://schemas.microsoft.com/office/drawing/2014/main" id="{DC27E520-EF3B-5601-7760-9251699A25B4}"/>
              </a:ext>
            </a:extLst>
          </p:cNvPr>
          <p:cNvCxnSpPr/>
          <p:nvPr userDrawn="1"/>
        </p:nvCxnSpPr>
        <p:spPr>
          <a:xfrm rot="10800000">
            <a:off x="2071983" y="4115825"/>
            <a:ext cx="0" cy="664800"/>
          </a:xfrm>
          <a:prstGeom prst="straightConnector1">
            <a:avLst/>
          </a:prstGeom>
          <a:noFill/>
          <a:ln w="9525" cap="flat" cmpd="sng">
            <a:solidFill>
              <a:schemeClr val="dk2"/>
            </a:solidFill>
            <a:prstDash val="solid"/>
            <a:round/>
            <a:headEnd type="oval" w="med" len="med"/>
            <a:tailEnd type="oval" w="med" len="med"/>
          </a:ln>
        </p:spPr>
      </p:cxnSp>
      <p:cxnSp>
        <p:nvCxnSpPr>
          <p:cNvPr id="114" name="Google Shape;127;p14">
            <a:extLst>
              <a:ext uri="{FF2B5EF4-FFF2-40B4-BE49-F238E27FC236}">
                <a16:creationId xmlns:a16="http://schemas.microsoft.com/office/drawing/2014/main" id="{B1907CAF-E8E3-5B55-2B30-B06CAFB9E33A}"/>
              </a:ext>
            </a:extLst>
          </p:cNvPr>
          <p:cNvCxnSpPr/>
          <p:nvPr userDrawn="1"/>
        </p:nvCxnSpPr>
        <p:spPr>
          <a:xfrm rot="10800000">
            <a:off x="3833629" y="4115825"/>
            <a:ext cx="0" cy="664800"/>
          </a:xfrm>
          <a:prstGeom prst="straightConnector1">
            <a:avLst/>
          </a:prstGeom>
          <a:noFill/>
          <a:ln w="9525" cap="flat" cmpd="sng">
            <a:solidFill>
              <a:schemeClr val="dk2"/>
            </a:solidFill>
            <a:prstDash val="solid"/>
            <a:round/>
            <a:headEnd type="oval" w="med" len="med"/>
            <a:tailEnd type="oval" w="med" len="med"/>
          </a:ln>
        </p:spPr>
      </p:cxnSp>
      <p:cxnSp>
        <p:nvCxnSpPr>
          <p:cNvPr id="116" name="Google Shape;129;p14">
            <a:extLst>
              <a:ext uri="{FF2B5EF4-FFF2-40B4-BE49-F238E27FC236}">
                <a16:creationId xmlns:a16="http://schemas.microsoft.com/office/drawing/2014/main" id="{B0FA382E-8B73-A30E-88E3-1FC2A67BE73B}"/>
              </a:ext>
            </a:extLst>
          </p:cNvPr>
          <p:cNvCxnSpPr/>
          <p:nvPr userDrawn="1"/>
        </p:nvCxnSpPr>
        <p:spPr>
          <a:xfrm rot="10800000">
            <a:off x="5595276" y="4115825"/>
            <a:ext cx="0" cy="664800"/>
          </a:xfrm>
          <a:prstGeom prst="straightConnector1">
            <a:avLst/>
          </a:prstGeom>
          <a:noFill/>
          <a:ln w="9525" cap="flat" cmpd="sng">
            <a:solidFill>
              <a:schemeClr val="dk2"/>
            </a:solidFill>
            <a:prstDash val="solid"/>
            <a:round/>
            <a:headEnd type="oval" w="med" len="med"/>
            <a:tailEnd type="oval" w="med" len="med"/>
          </a:ln>
        </p:spPr>
      </p:cxnSp>
      <p:cxnSp>
        <p:nvCxnSpPr>
          <p:cNvPr id="118" name="Google Shape;131;p14">
            <a:extLst>
              <a:ext uri="{FF2B5EF4-FFF2-40B4-BE49-F238E27FC236}">
                <a16:creationId xmlns:a16="http://schemas.microsoft.com/office/drawing/2014/main" id="{17B6E474-B2D3-7A5D-262C-BF3AD4A886A7}"/>
              </a:ext>
            </a:extLst>
          </p:cNvPr>
          <p:cNvCxnSpPr/>
          <p:nvPr userDrawn="1"/>
        </p:nvCxnSpPr>
        <p:spPr>
          <a:xfrm rot="10800000">
            <a:off x="7356923" y="4115825"/>
            <a:ext cx="0" cy="664800"/>
          </a:xfrm>
          <a:prstGeom prst="straightConnector1">
            <a:avLst/>
          </a:prstGeom>
          <a:noFill/>
          <a:ln w="9525" cap="flat" cmpd="sng">
            <a:solidFill>
              <a:schemeClr val="dk2"/>
            </a:solidFill>
            <a:prstDash val="solid"/>
            <a:round/>
            <a:headEnd type="oval" w="med" len="med"/>
            <a:tailEnd type="oval" w="med" len="med"/>
          </a:ln>
        </p:spPr>
      </p:cxnSp>
      <p:cxnSp>
        <p:nvCxnSpPr>
          <p:cNvPr id="120" name="Google Shape;133;p14">
            <a:extLst>
              <a:ext uri="{FF2B5EF4-FFF2-40B4-BE49-F238E27FC236}">
                <a16:creationId xmlns:a16="http://schemas.microsoft.com/office/drawing/2014/main" id="{8C275E29-0A2A-DD07-7792-5D06BA55D776}"/>
              </a:ext>
            </a:extLst>
          </p:cNvPr>
          <p:cNvCxnSpPr/>
          <p:nvPr userDrawn="1"/>
        </p:nvCxnSpPr>
        <p:spPr>
          <a:xfrm rot="10800000">
            <a:off x="9118569" y="4115825"/>
            <a:ext cx="0" cy="664800"/>
          </a:xfrm>
          <a:prstGeom prst="straightConnector1">
            <a:avLst/>
          </a:prstGeom>
          <a:noFill/>
          <a:ln w="9525" cap="flat" cmpd="sng">
            <a:solidFill>
              <a:schemeClr val="dk2"/>
            </a:solidFill>
            <a:prstDash val="solid"/>
            <a:round/>
            <a:headEnd type="oval" w="med" len="med"/>
            <a:tailEnd type="oval" w="med" len="med"/>
          </a:ln>
        </p:spPr>
      </p:cxnSp>
      <p:cxnSp>
        <p:nvCxnSpPr>
          <p:cNvPr id="122" name="Google Shape;135;p14">
            <a:extLst>
              <a:ext uri="{FF2B5EF4-FFF2-40B4-BE49-F238E27FC236}">
                <a16:creationId xmlns:a16="http://schemas.microsoft.com/office/drawing/2014/main" id="{D4EA33A6-B07B-61C1-A203-C16DC90F51F8}"/>
              </a:ext>
            </a:extLst>
          </p:cNvPr>
          <p:cNvCxnSpPr/>
          <p:nvPr userDrawn="1"/>
        </p:nvCxnSpPr>
        <p:spPr>
          <a:xfrm rot="10800000">
            <a:off x="10880216" y="4115825"/>
            <a:ext cx="0" cy="664800"/>
          </a:xfrm>
          <a:prstGeom prst="straightConnector1">
            <a:avLst/>
          </a:prstGeom>
          <a:noFill/>
          <a:ln w="9525" cap="flat" cmpd="sng">
            <a:solidFill>
              <a:schemeClr val="dk2"/>
            </a:solidFill>
            <a:prstDash val="solid"/>
            <a:round/>
            <a:headEnd type="oval" w="med" len="med"/>
            <a:tailEnd type="oval" w="med" len="med"/>
          </a:ln>
        </p:spPr>
      </p:cxnSp>
    </p:spTree>
    <p:extLst>
      <p:ext uri="{BB962C8B-B14F-4D97-AF65-F5344CB8AC3E}">
        <p14:creationId xmlns:p14="http://schemas.microsoft.com/office/powerpoint/2010/main" val="6989220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grpSp>
        <p:nvGrpSpPr>
          <p:cNvPr id="2" name="Google Shape;138;p14">
            <a:extLst>
              <a:ext uri="{FF2B5EF4-FFF2-40B4-BE49-F238E27FC236}">
                <a16:creationId xmlns:a16="http://schemas.microsoft.com/office/drawing/2014/main" id="{5230C9D6-3036-6991-888E-EF205A0969C8}"/>
              </a:ext>
            </a:extLst>
          </p:cNvPr>
          <p:cNvGrpSpPr/>
          <p:nvPr userDrawn="1"/>
        </p:nvGrpSpPr>
        <p:grpSpPr>
          <a:xfrm>
            <a:off x="632377" y="340628"/>
            <a:ext cx="568214" cy="528400"/>
            <a:chOff x="5983625" y="301625"/>
            <a:chExt cx="403000" cy="395050"/>
          </a:xfrm>
        </p:grpSpPr>
        <p:sp>
          <p:nvSpPr>
            <p:cNvPr id="5" name="Google Shape;139;p14">
              <a:extLst>
                <a:ext uri="{FF2B5EF4-FFF2-40B4-BE49-F238E27FC236}">
                  <a16:creationId xmlns:a16="http://schemas.microsoft.com/office/drawing/2014/main" id="{66A0DA3E-12EA-6F1E-FD81-A2809F9B5756}"/>
                </a:ext>
              </a:extLst>
            </p:cNvPr>
            <p:cNvSpPr/>
            <p:nvPr/>
          </p:nvSpPr>
          <p:spPr>
            <a:xfrm>
              <a:off x="5983625" y="319925"/>
              <a:ext cx="403000" cy="67200"/>
            </a:xfrm>
            <a:custGeom>
              <a:avLst/>
              <a:gdLst/>
              <a:ahLst/>
              <a:cxnLst/>
              <a:rect l="l" t="t" r="r" b="b"/>
              <a:pathLst>
                <a:path w="16120" h="2688" extrusionOk="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6" name="Google Shape;140;p14">
              <a:extLst>
                <a:ext uri="{FF2B5EF4-FFF2-40B4-BE49-F238E27FC236}">
                  <a16:creationId xmlns:a16="http://schemas.microsoft.com/office/drawing/2014/main" id="{DDF0ACA1-B9EA-4951-5894-096DFD6EBD0B}"/>
                </a:ext>
              </a:extLst>
            </p:cNvPr>
            <p:cNvSpPr/>
            <p:nvPr/>
          </p:nvSpPr>
          <p:spPr>
            <a:xfrm>
              <a:off x="5983625" y="664900"/>
              <a:ext cx="403000" cy="31775"/>
            </a:xfrm>
            <a:custGeom>
              <a:avLst/>
              <a:gdLst/>
              <a:ahLst/>
              <a:cxnLst/>
              <a:rect l="l" t="t" r="r" b="b"/>
              <a:pathLst>
                <a:path w="16120" h="1271" extrusionOk="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7" name="Google Shape;141;p14">
              <a:extLst>
                <a:ext uri="{FF2B5EF4-FFF2-40B4-BE49-F238E27FC236}">
                  <a16:creationId xmlns:a16="http://schemas.microsoft.com/office/drawing/2014/main" id="{1D82A11A-5A8E-BBA5-9E53-33EE8AED1A0E}"/>
                </a:ext>
              </a:extLst>
            </p:cNvPr>
            <p:cNvSpPr/>
            <p:nvPr/>
          </p:nvSpPr>
          <p:spPr>
            <a:xfrm>
              <a:off x="6041025" y="301625"/>
              <a:ext cx="29325" cy="63500"/>
            </a:xfrm>
            <a:custGeom>
              <a:avLst/>
              <a:gdLst/>
              <a:ahLst/>
              <a:cxnLst/>
              <a:rect l="l" t="t" r="r" b="b"/>
              <a:pathLst>
                <a:path w="1173" h="2540" extrusionOk="0">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8" name="Google Shape;142;p14">
              <a:extLst>
                <a:ext uri="{FF2B5EF4-FFF2-40B4-BE49-F238E27FC236}">
                  <a16:creationId xmlns:a16="http://schemas.microsoft.com/office/drawing/2014/main" id="{D77EC6FE-DE7A-3178-CE80-635FBA8F2371}"/>
                </a:ext>
              </a:extLst>
            </p:cNvPr>
            <p:cNvSpPr/>
            <p:nvPr/>
          </p:nvSpPr>
          <p:spPr>
            <a:xfrm>
              <a:off x="6297450" y="3016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9" name="Google Shape;143;p14">
              <a:extLst>
                <a:ext uri="{FF2B5EF4-FFF2-40B4-BE49-F238E27FC236}">
                  <a16:creationId xmlns:a16="http://schemas.microsoft.com/office/drawing/2014/main" id="{4AA3B79F-AB42-8BB7-2CF8-9D066BFDB7FB}"/>
                </a:ext>
              </a:extLst>
            </p:cNvPr>
            <p:cNvSpPr/>
            <p:nvPr/>
          </p:nvSpPr>
          <p:spPr>
            <a:xfrm>
              <a:off x="6097200" y="509200"/>
              <a:ext cx="50700" cy="53775"/>
            </a:xfrm>
            <a:custGeom>
              <a:avLst/>
              <a:gdLst/>
              <a:ahLst/>
              <a:cxnLst/>
              <a:rect l="l" t="t" r="r" b="b"/>
              <a:pathLst>
                <a:path w="2028" h="2151" extrusionOk="0">
                  <a:moveTo>
                    <a:pt x="0" y="1"/>
                  </a:moveTo>
                  <a:lnTo>
                    <a:pt x="0" y="2150"/>
                  </a:lnTo>
                  <a:lnTo>
                    <a:pt x="2027" y="2150"/>
                  </a:lnTo>
                  <a:lnTo>
                    <a:pt x="2027"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0" name="Google Shape;144;p14">
              <a:extLst>
                <a:ext uri="{FF2B5EF4-FFF2-40B4-BE49-F238E27FC236}">
                  <a16:creationId xmlns:a16="http://schemas.microsoft.com/office/drawing/2014/main" id="{A00B0FC6-DF0C-605E-16A2-D40357F74727}"/>
                </a:ext>
              </a:extLst>
            </p:cNvPr>
            <p:cNvSpPr/>
            <p:nvPr/>
          </p:nvSpPr>
          <p:spPr>
            <a:xfrm>
              <a:off x="6097200" y="448150"/>
              <a:ext cx="50700" cy="48875"/>
            </a:xfrm>
            <a:custGeom>
              <a:avLst/>
              <a:gdLst/>
              <a:ahLst/>
              <a:cxnLst/>
              <a:rect l="l" t="t" r="r" b="b"/>
              <a:pathLst>
                <a:path w="2028" h="1955" extrusionOk="0">
                  <a:moveTo>
                    <a:pt x="0" y="1"/>
                  </a:moveTo>
                  <a:lnTo>
                    <a:pt x="0" y="1954"/>
                  </a:lnTo>
                  <a:lnTo>
                    <a:pt x="2027" y="1954"/>
                  </a:lnTo>
                  <a:lnTo>
                    <a:pt x="2027"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1" name="Google Shape;145;p14">
              <a:extLst>
                <a:ext uri="{FF2B5EF4-FFF2-40B4-BE49-F238E27FC236}">
                  <a16:creationId xmlns:a16="http://schemas.microsoft.com/office/drawing/2014/main" id="{D63EF158-C232-585A-2E47-20A5A3A13A2F}"/>
                </a:ext>
              </a:extLst>
            </p:cNvPr>
            <p:cNvSpPr/>
            <p:nvPr/>
          </p:nvSpPr>
          <p:spPr>
            <a:xfrm>
              <a:off x="6097200" y="575150"/>
              <a:ext cx="50700" cy="48875"/>
            </a:xfrm>
            <a:custGeom>
              <a:avLst/>
              <a:gdLst/>
              <a:ahLst/>
              <a:cxnLst/>
              <a:rect l="l" t="t" r="r" b="b"/>
              <a:pathLst>
                <a:path w="2028" h="1955" extrusionOk="0">
                  <a:moveTo>
                    <a:pt x="0" y="1"/>
                  </a:moveTo>
                  <a:lnTo>
                    <a:pt x="0" y="1954"/>
                  </a:lnTo>
                  <a:lnTo>
                    <a:pt x="2027" y="1954"/>
                  </a:lnTo>
                  <a:lnTo>
                    <a:pt x="2027"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2" name="Google Shape;146;p14">
              <a:extLst>
                <a:ext uri="{FF2B5EF4-FFF2-40B4-BE49-F238E27FC236}">
                  <a16:creationId xmlns:a16="http://schemas.microsoft.com/office/drawing/2014/main" id="{2139E976-A952-3748-578D-A923ED28203D}"/>
                </a:ext>
              </a:extLst>
            </p:cNvPr>
            <p:cNvSpPr/>
            <p:nvPr/>
          </p:nvSpPr>
          <p:spPr>
            <a:xfrm>
              <a:off x="6160075" y="575150"/>
              <a:ext cx="50100" cy="48875"/>
            </a:xfrm>
            <a:custGeom>
              <a:avLst/>
              <a:gdLst/>
              <a:ahLst/>
              <a:cxnLst/>
              <a:rect l="l" t="t" r="r" b="b"/>
              <a:pathLst>
                <a:path w="2004" h="1955" extrusionOk="0">
                  <a:moveTo>
                    <a:pt x="1" y="1"/>
                  </a:moveTo>
                  <a:lnTo>
                    <a:pt x="1" y="1954"/>
                  </a:lnTo>
                  <a:lnTo>
                    <a:pt x="2003" y="1954"/>
                  </a:lnTo>
                  <a:lnTo>
                    <a:pt x="2003"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3" name="Google Shape;147;p14">
              <a:extLst>
                <a:ext uri="{FF2B5EF4-FFF2-40B4-BE49-F238E27FC236}">
                  <a16:creationId xmlns:a16="http://schemas.microsoft.com/office/drawing/2014/main" id="{EFE9A077-8106-A809-6C2E-52D35FFE5152}"/>
                </a:ext>
              </a:extLst>
            </p:cNvPr>
            <p:cNvSpPr/>
            <p:nvPr/>
          </p:nvSpPr>
          <p:spPr>
            <a:xfrm>
              <a:off x="6034300" y="509200"/>
              <a:ext cx="50700" cy="53775"/>
            </a:xfrm>
            <a:custGeom>
              <a:avLst/>
              <a:gdLst/>
              <a:ahLst/>
              <a:cxnLst/>
              <a:rect l="l" t="t" r="r" b="b"/>
              <a:pathLst>
                <a:path w="2028" h="2151" extrusionOk="0">
                  <a:moveTo>
                    <a:pt x="1" y="1"/>
                  </a:moveTo>
                  <a:lnTo>
                    <a:pt x="1" y="2150"/>
                  </a:lnTo>
                  <a:lnTo>
                    <a:pt x="2028" y="2150"/>
                  </a:lnTo>
                  <a:lnTo>
                    <a:pt x="2028"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4" name="Google Shape;148;p14">
              <a:extLst>
                <a:ext uri="{FF2B5EF4-FFF2-40B4-BE49-F238E27FC236}">
                  <a16:creationId xmlns:a16="http://schemas.microsoft.com/office/drawing/2014/main" id="{E461C715-4764-1D9F-293D-9DF8A1B2B97F}"/>
                </a:ext>
              </a:extLst>
            </p:cNvPr>
            <p:cNvSpPr/>
            <p:nvPr/>
          </p:nvSpPr>
          <p:spPr>
            <a:xfrm>
              <a:off x="6034300" y="575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5" name="Google Shape;149;p14">
              <a:extLst>
                <a:ext uri="{FF2B5EF4-FFF2-40B4-BE49-F238E27FC236}">
                  <a16:creationId xmlns:a16="http://schemas.microsoft.com/office/drawing/2014/main" id="{E77E1784-3C00-83C6-B570-19338DD6A3CA}"/>
                </a:ext>
              </a:extLst>
            </p:cNvPr>
            <p:cNvSpPr/>
            <p:nvPr/>
          </p:nvSpPr>
          <p:spPr>
            <a:xfrm>
              <a:off x="6034300" y="448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6" name="Google Shape;150;p14">
              <a:extLst>
                <a:ext uri="{FF2B5EF4-FFF2-40B4-BE49-F238E27FC236}">
                  <a16:creationId xmlns:a16="http://schemas.microsoft.com/office/drawing/2014/main" id="{4563084C-CB18-A80C-8364-5DBA352561C1}"/>
                </a:ext>
              </a:extLst>
            </p:cNvPr>
            <p:cNvSpPr/>
            <p:nvPr/>
          </p:nvSpPr>
          <p:spPr>
            <a:xfrm>
              <a:off x="6160075" y="509200"/>
              <a:ext cx="50100" cy="53775"/>
            </a:xfrm>
            <a:custGeom>
              <a:avLst/>
              <a:gdLst/>
              <a:ahLst/>
              <a:cxnLst/>
              <a:rect l="l" t="t" r="r" b="b"/>
              <a:pathLst>
                <a:path w="2004" h="2151" extrusionOk="0">
                  <a:moveTo>
                    <a:pt x="1" y="1"/>
                  </a:moveTo>
                  <a:lnTo>
                    <a:pt x="1" y="2150"/>
                  </a:lnTo>
                  <a:lnTo>
                    <a:pt x="2003" y="2150"/>
                  </a:lnTo>
                  <a:lnTo>
                    <a:pt x="2003"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7" name="Google Shape;151;p14">
              <a:extLst>
                <a:ext uri="{FF2B5EF4-FFF2-40B4-BE49-F238E27FC236}">
                  <a16:creationId xmlns:a16="http://schemas.microsoft.com/office/drawing/2014/main" id="{C247CE8B-3EF8-178F-E6C4-C660B1701C1A}"/>
                </a:ext>
              </a:extLst>
            </p:cNvPr>
            <p:cNvSpPr/>
            <p:nvPr/>
          </p:nvSpPr>
          <p:spPr>
            <a:xfrm>
              <a:off x="5983625" y="399300"/>
              <a:ext cx="403000" cy="272950"/>
            </a:xfrm>
            <a:custGeom>
              <a:avLst/>
              <a:gdLst/>
              <a:ahLst/>
              <a:cxnLst/>
              <a:rect l="l" t="t" r="r" b="b"/>
              <a:pathLst>
                <a:path w="16120" h="10918" extrusionOk="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8" name="Google Shape;152;p14">
              <a:extLst>
                <a:ext uri="{FF2B5EF4-FFF2-40B4-BE49-F238E27FC236}">
                  <a16:creationId xmlns:a16="http://schemas.microsoft.com/office/drawing/2014/main" id="{1E286098-7571-5656-6354-926DE2AE9418}"/>
                </a:ext>
              </a:extLst>
            </p:cNvPr>
            <p:cNvSpPr/>
            <p:nvPr/>
          </p:nvSpPr>
          <p:spPr>
            <a:xfrm>
              <a:off x="6285250" y="575150"/>
              <a:ext cx="50700" cy="48875"/>
            </a:xfrm>
            <a:custGeom>
              <a:avLst/>
              <a:gdLst/>
              <a:ahLst/>
              <a:cxnLst/>
              <a:rect l="l" t="t" r="r" b="b"/>
              <a:pathLst>
                <a:path w="2028" h="1955" extrusionOk="0">
                  <a:moveTo>
                    <a:pt x="0" y="1"/>
                  </a:moveTo>
                  <a:lnTo>
                    <a:pt x="0" y="1954"/>
                  </a:lnTo>
                  <a:lnTo>
                    <a:pt x="2028" y="1954"/>
                  </a:lnTo>
                  <a:lnTo>
                    <a:pt x="2028"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9" name="Google Shape;153;p14">
              <a:extLst>
                <a:ext uri="{FF2B5EF4-FFF2-40B4-BE49-F238E27FC236}">
                  <a16:creationId xmlns:a16="http://schemas.microsoft.com/office/drawing/2014/main" id="{F190D60F-7BC7-88CA-39D9-9B66D553F88D}"/>
                </a:ext>
              </a:extLst>
            </p:cNvPr>
            <p:cNvSpPr/>
            <p:nvPr/>
          </p:nvSpPr>
          <p:spPr>
            <a:xfrm>
              <a:off x="6285250" y="509200"/>
              <a:ext cx="50700" cy="53775"/>
            </a:xfrm>
            <a:custGeom>
              <a:avLst/>
              <a:gdLst/>
              <a:ahLst/>
              <a:cxnLst/>
              <a:rect l="l" t="t" r="r" b="b"/>
              <a:pathLst>
                <a:path w="2028" h="2151" extrusionOk="0">
                  <a:moveTo>
                    <a:pt x="0" y="1"/>
                  </a:moveTo>
                  <a:lnTo>
                    <a:pt x="0" y="2150"/>
                  </a:lnTo>
                  <a:lnTo>
                    <a:pt x="2028" y="2150"/>
                  </a:lnTo>
                  <a:lnTo>
                    <a:pt x="2028"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20" name="Google Shape;154;p14">
              <a:extLst>
                <a:ext uri="{FF2B5EF4-FFF2-40B4-BE49-F238E27FC236}">
                  <a16:creationId xmlns:a16="http://schemas.microsoft.com/office/drawing/2014/main" id="{3E34C5E2-1768-B183-E807-F09E1ED9BD87}"/>
                </a:ext>
              </a:extLst>
            </p:cNvPr>
            <p:cNvSpPr/>
            <p:nvPr/>
          </p:nvSpPr>
          <p:spPr>
            <a:xfrm>
              <a:off x="6285250" y="448150"/>
              <a:ext cx="50700" cy="48875"/>
            </a:xfrm>
            <a:custGeom>
              <a:avLst/>
              <a:gdLst/>
              <a:ahLst/>
              <a:cxnLst/>
              <a:rect l="l" t="t" r="r" b="b"/>
              <a:pathLst>
                <a:path w="2028" h="1955" extrusionOk="0">
                  <a:moveTo>
                    <a:pt x="0" y="1"/>
                  </a:moveTo>
                  <a:lnTo>
                    <a:pt x="0" y="1954"/>
                  </a:lnTo>
                  <a:lnTo>
                    <a:pt x="2028" y="1954"/>
                  </a:lnTo>
                  <a:lnTo>
                    <a:pt x="2028"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21" name="Google Shape;155;p14">
              <a:extLst>
                <a:ext uri="{FF2B5EF4-FFF2-40B4-BE49-F238E27FC236}">
                  <a16:creationId xmlns:a16="http://schemas.microsoft.com/office/drawing/2014/main" id="{A29B8136-8D7C-DC26-C214-43FF5A8A0738}"/>
                </a:ext>
              </a:extLst>
            </p:cNvPr>
            <p:cNvSpPr/>
            <p:nvPr/>
          </p:nvSpPr>
          <p:spPr>
            <a:xfrm>
              <a:off x="6222350" y="575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22" name="Google Shape;156;p14">
              <a:extLst>
                <a:ext uri="{FF2B5EF4-FFF2-40B4-BE49-F238E27FC236}">
                  <a16:creationId xmlns:a16="http://schemas.microsoft.com/office/drawing/2014/main" id="{3228D277-A626-D099-1A5B-32800B297E8A}"/>
                </a:ext>
              </a:extLst>
            </p:cNvPr>
            <p:cNvSpPr/>
            <p:nvPr/>
          </p:nvSpPr>
          <p:spPr>
            <a:xfrm>
              <a:off x="6160075" y="448150"/>
              <a:ext cx="50100" cy="48875"/>
            </a:xfrm>
            <a:custGeom>
              <a:avLst/>
              <a:gdLst/>
              <a:ahLst/>
              <a:cxnLst/>
              <a:rect l="l" t="t" r="r" b="b"/>
              <a:pathLst>
                <a:path w="2004" h="1955" extrusionOk="0">
                  <a:moveTo>
                    <a:pt x="1" y="1"/>
                  </a:moveTo>
                  <a:lnTo>
                    <a:pt x="1" y="1954"/>
                  </a:lnTo>
                  <a:lnTo>
                    <a:pt x="2003" y="1954"/>
                  </a:lnTo>
                  <a:lnTo>
                    <a:pt x="2003"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23" name="Google Shape;157;p14">
              <a:extLst>
                <a:ext uri="{FF2B5EF4-FFF2-40B4-BE49-F238E27FC236}">
                  <a16:creationId xmlns:a16="http://schemas.microsoft.com/office/drawing/2014/main" id="{D5E6E439-A044-591C-0E9F-FF35C012C598}"/>
                </a:ext>
              </a:extLst>
            </p:cNvPr>
            <p:cNvSpPr/>
            <p:nvPr/>
          </p:nvSpPr>
          <p:spPr>
            <a:xfrm>
              <a:off x="6222350" y="509200"/>
              <a:ext cx="50700" cy="53775"/>
            </a:xfrm>
            <a:custGeom>
              <a:avLst/>
              <a:gdLst/>
              <a:ahLst/>
              <a:cxnLst/>
              <a:rect l="l" t="t" r="r" b="b"/>
              <a:pathLst>
                <a:path w="2028" h="2151" extrusionOk="0">
                  <a:moveTo>
                    <a:pt x="1" y="1"/>
                  </a:moveTo>
                  <a:lnTo>
                    <a:pt x="1" y="2150"/>
                  </a:lnTo>
                  <a:lnTo>
                    <a:pt x="2028" y="2150"/>
                  </a:lnTo>
                  <a:lnTo>
                    <a:pt x="2028"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24" name="Google Shape;158;p14">
              <a:extLst>
                <a:ext uri="{FF2B5EF4-FFF2-40B4-BE49-F238E27FC236}">
                  <a16:creationId xmlns:a16="http://schemas.microsoft.com/office/drawing/2014/main" id="{51B71DD4-9FD5-B66D-6123-FCF49BD24E58}"/>
                </a:ext>
              </a:extLst>
            </p:cNvPr>
            <p:cNvSpPr/>
            <p:nvPr/>
          </p:nvSpPr>
          <p:spPr>
            <a:xfrm>
              <a:off x="6222350" y="448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grpSp>
      <p:sp>
        <p:nvSpPr>
          <p:cNvPr id="87" name="Google Shape;100;p14">
            <a:extLst>
              <a:ext uri="{FF2B5EF4-FFF2-40B4-BE49-F238E27FC236}">
                <a16:creationId xmlns:a16="http://schemas.microsoft.com/office/drawing/2014/main" id="{F515203C-4265-07EF-DC39-3F899E245CB7}"/>
              </a:ext>
            </a:extLst>
          </p:cNvPr>
          <p:cNvSpPr/>
          <p:nvPr userDrawn="1"/>
        </p:nvSpPr>
        <p:spPr>
          <a:xfrm>
            <a:off x="10466011" y="3623800"/>
            <a:ext cx="1097200" cy="524800"/>
          </a:xfrm>
          <a:prstGeom prst="homePlate">
            <a:avLst>
              <a:gd name="adj" fmla="val 32030"/>
            </a:avLst>
          </a:prstGeom>
          <a:solidFill>
            <a:schemeClr val="accent4"/>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r>
              <a:rPr lang="en-US" sz="1333" dirty="0">
                <a:solidFill>
                  <a:schemeClr val="tx1">
                    <a:lumMod val="85000"/>
                    <a:lumOff val="15000"/>
                  </a:schemeClr>
                </a:solidFill>
                <a:latin typeface="Barlow"/>
                <a:ea typeface="Barlow"/>
                <a:cs typeface="Barlow"/>
                <a:sym typeface="Barlow"/>
              </a:rPr>
              <a:t>MAY</a:t>
            </a:r>
            <a:endParaRPr sz="1333" dirty="0">
              <a:solidFill>
                <a:schemeClr val="tx1">
                  <a:lumMod val="85000"/>
                  <a:lumOff val="15000"/>
                </a:schemeClr>
              </a:solidFill>
              <a:latin typeface="Barlow"/>
              <a:ea typeface="Barlow"/>
              <a:cs typeface="Barlow"/>
              <a:sym typeface="Barlow"/>
            </a:endParaRPr>
          </a:p>
        </p:txBody>
      </p:sp>
      <p:sp>
        <p:nvSpPr>
          <p:cNvPr id="88" name="Google Shape;101;p14">
            <a:extLst>
              <a:ext uri="{FF2B5EF4-FFF2-40B4-BE49-F238E27FC236}">
                <a16:creationId xmlns:a16="http://schemas.microsoft.com/office/drawing/2014/main" id="{FADEF23D-4635-A28C-17A6-8641F04DBACB}"/>
              </a:ext>
            </a:extLst>
          </p:cNvPr>
          <p:cNvSpPr/>
          <p:nvPr userDrawn="1"/>
        </p:nvSpPr>
        <p:spPr>
          <a:xfrm>
            <a:off x="9585899" y="3623800"/>
            <a:ext cx="1097200" cy="524800"/>
          </a:xfrm>
          <a:prstGeom prst="homePlate">
            <a:avLst>
              <a:gd name="adj" fmla="val 32030"/>
            </a:avLst>
          </a:prstGeom>
          <a:solidFill>
            <a:schemeClr val="accent4"/>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r>
              <a:rPr lang="en-US" sz="1333" dirty="0">
                <a:solidFill>
                  <a:schemeClr val="tx1">
                    <a:lumMod val="85000"/>
                    <a:lumOff val="15000"/>
                  </a:schemeClr>
                </a:solidFill>
                <a:latin typeface="Barlow"/>
                <a:ea typeface="Barlow"/>
                <a:cs typeface="Barlow"/>
                <a:sym typeface="Barlow"/>
              </a:rPr>
              <a:t>APR</a:t>
            </a:r>
            <a:endParaRPr sz="1333" dirty="0">
              <a:solidFill>
                <a:schemeClr val="tx1">
                  <a:lumMod val="85000"/>
                  <a:lumOff val="15000"/>
                </a:schemeClr>
              </a:solidFill>
              <a:latin typeface="Barlow"/>
              <a:ea typeface="Barlow"/>
              <a:cs typeface="Barlow"/>
              <a:sym typeface="Barlow"/>
            </a:endParaRPr>
          </a:p>
        </p:txBody>
      </p:sp>
      <p:sp>
        <p:nvSpPr>
          <p:cNvPr id="89" name="Google Shape;102;p14">
            <a:extLst>
              <a:ext uri="{FF2B5EF4-FFF2-40B4-BE49-F238E27FC236}">
                <a16:creationId xmlns:a16="http://schemas.microsoft.com/office/drawing/2014/main" id="{175496B2-60C6-2C7F-261D-A50C3DA403EF}"/>
              </a:ext>
            </a:extLst>
          </p:cNvPr>
          <p:cNvSpPr/>
          <p:nvPr userDrawn="1"/>
        </p:nvSpPr>
        <p:spPr>
          <a:xfrm>
            <a:off x="8705787" y="3623800"/>
            <a:ext cx="1097200" cy="524800"/>
          </a:xfrm>
          <a:prstGeom prst="homePlate">
            <a:avLst>
              <a:gd name="adj" fmla="val 32030"/>
            </a:avLst>
          </a:prstGeom>
          <a:solidFill>
            <a:schemeClr val="accent4"/>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r>
              <a:rPr lang="en-US" sz="1333" dirty="0">
                <a:solidFill>
                  <a:schemeClr val="tx1">
                    <a:lumMod val="85000"/>
                    <a:lumOff val="15000"/>
                  </a:schemeClr>
                </a:solidFill>
                <a:latin typeface="Barlow"/>
                <a:ea typeface="Barlow"/>
                <a:cs typeface="Barlow"/>
                <a:sym typeface="Barlow"/>
              </a:rPr>
              <a:t>MAR</a:t>
            </a:r>
            <a:endParaRPr sz="1333" dirty="0">
              <a:solidFill>
                <a:schemeClr val="tx1">
                  <a:lumMod val="85000"/>
                  <a:lumOff val="15000"/>
                </a:schemeClr>
              </a:solidFill>
              <a:latin typeface="Barlow"/>
              <a:ea typeface="Barlow"/>
              <a:cs typeface="Barlow"/>
              <a:sym typeface="Barlow"/>
            </a:endParaRPr>
          </a:p>
        </p:txBody>
      </p:sp>
      <p:sp>
        <p:nvSpPr>
          <p:cNvPr id="90" name="Google Shape;103;p14">
            <a:extLst>
              <a:ext uri="{FF2B5EF4-FFF2-40B4-BE49-F238E27FC236}">
                <a16:creationId xmlns:a16="http://schemas.microsoft.com/office/drawing/2014/main" id="{A6B2784B-C65B-6BBB-77DD-BB4FC690E9BF}"/>
              </a:ext>
            </a:extLst>
          </p:cNvPr>
          <p:cNvSpPr/>
          <p:nvPr userDrawn="1"/>
        </p:nvSpPr>
        <p:spPr>
          <a:xfrm>
            <a:off x="7813318" y="3623800"/>
            <a:ext cx="1097200" cy="524800"/>
          </a:xfrm>
          <a:prstGeom prst="homePlate">
            <a:avLst>
              <a:gd name="adj" fmla="val 32030"/>
            </a:avLst>
          </a:prstGeom>
          <a:solidFill>
            <a:schemeClr val="accent3"/>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r>
              <a:rPr lang="en-US" sz="1333" dirty="0">
                <a:latin typeface="Barlow"/>
                <a:ea typeface="Barlow"/>
                <a:cs typeface="Barlow"/>
                <a:sym typeface="Barlow"/>
              </a:rPr>
              <a:t>FEB</a:t>
            </a:r>
            <a:endParaRPr sz="1333" dirty="0">
              <a:latin typeface="Barlow"/>
              <a:ea typeface="Barlow"/>
              <a:cs typeface="Barlow"/>
              <a:sym typeface="Barlow"/>
            </a:endParaRPr>
          </a:p>
        </p:txBody>
      </p:sp>
      <p:sp>
        <p:nvSpPr>
          <p:cNvPr id="91" name="Google Shape;104;p14">
            <a:extLst>
              <a:ext uri="{FF2B5EF4-FFF2-40B4-BE49-F238E27FC236}">
                <a16:creationId xmlns:a16="http://schemas.microsoft.com/office/drawing/2014/main" id="{7C04AEE0-5CC4-C08D-AA43-30C707B52D0F}"/>
              </a:ext>
            </a:extLst>
          </p:cNvPr>
          <p:cNvSpPr/>
          <p:nvPr userDrawn="1"/>
        </p:nvSpPr>
        <p:spPr>
          <a:xfrm>
            <a:off x="6945563" y="3623800"/>
            <a:ext cx="1097200" cy="524800"/>
          </a:xfrm>
          <a:prstGeom prst="homePlate">
            <a:avLst>
              <a:gd name="adj" fmla="val 32030"/>
            </a:avLst>
          </a:prstGeom>
          <a:solidFill>
            <a:schemeClr val="accent3"/>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r>
              <a:rPr lang="en-US" sz="1333" dirty="0">
                <a:latin typeface="Barlow"/>
                <a:ea typeface="Barlow"/>
                <a:cs typeface="Barlow"/>
                <a:sym typeface="Barlow"/>
              </a:rPr>
              <a:t>JAN</a:t>
            </a:r>
            <a:endParaRPr sz="1333" dirty="0">
              <a:latin typeface="Barlow"/>
              <a:ea typeface="Barlow"/>
              <a:cs typeface="Barlow"/>
              <a:sym typeface="Barlow"/>
            </a:endParaRPr>
          </a:p>
        </p:txBody>
      </p:sp>
      <p:sp>
        <p:nvSpPr>
          <p:cNvPr id="92" name="Google Shape;105;p14">
            <a:extLst>
              <a:ext uri="{FF2B5EF4-FFF2-40B4-BE49-F238E27FC236}">
                <a16:creationId xmlns:a16="http://schemas.microsoft.com/office/drawing/2014/main" id="{FCC308C0-3354-4B35-C0C5-D7F162C4D485}"/>
              </a:ext>
            </a:extLst>
          </p:cNvPr>
          <p:cNvSpPr/>
          <p:nvPr userDrawn="1"/>
        </p:nvSpPr>
        <p:spPr>
          <a:xfrm>
            <a:off x="6065451" y="3623800"/>
            <a:ext cx="1097200" cy="524800"/>
          </a:xfrm>
          <a:prstGeom prst="homePlate">
            <a:avLst>
              <a:gd name="adj" fmla="val 32030"/>
            </a:avLst>
          </a:prstGeom>
          <a:solidFill>
            <a:schemeClr val="accent3"/>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r>
              <a:rPr lang="en-US" sz="1333" dirty="0">
                <a:latin typeface="Barlow"/>
                <a:ea typeface="Barlow"/>
                <a:cs typeface="Barlow"/>
                <a:sym typeface="Barlow"/>
              </a:rPr>
              <a:t>DEC</a:t>
            </a:r>
            <a:endParaRPr sz="1333" dirty="0">
              <a:latin typeface="Barlow"/>
              <a:ea typeface="Barlow"/>
              <a:cs typeface="Barlow"/>
              <a:sym typeface="Barlow"/>
            </a:endParaRPr>
          </a:p>
        </p:txBody>
      </p:sp>
      <p:sp>
        <p:nvSpPr>
          <p:cNvPr id="93" name="Google Shape;106;p14">
            <a:extLst>
              <a:ext uri="{FF2B5EF4-FFF2-40B4-BE49-F238E27FC236}">
                <a16:creationId xmlns:a16="http://schemas.microsoft.com/office/drawing/2014/main" id="{BB16DDE4-3A8C-9395-244E-7D7AA53C5F02}"/>
              </a:ext>
            </a:extLst>
          </p:cNvPr>
          <p:cNvSpPr/>
          <p:nvPr userDrawn="1"/>
        </p:nvSpPr>
        <p:spPr>
          <a:xfrm>
            <a:off x="5185339" y="3623800"/>
            <a:ext cx="1097200" cy="524800"/>
          </a:xfrm>
          <a:prstGeom prst="homePlate">
            <a:avLst>
              <a:gd name="adj" fmla="val 32030"/>
            </a:avLst>
          </a:prstGeom>
          <a:solidFill>
            <a:schemeClr val="accent2"/>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r>
              <a:rPr lang="en-US" sz="1333" dirty="0">
                <a:latin typeface="Barlow"/>
                <a:ea typeface="Barlow"/>
                <a:cs typeface="Barlow"/>
                <a:sym typeface="Barlow"/>
              </a:rPr>
              <a:t>NOV</a:t>
            </a:r>
            <a:endParaRPr sz="1333" dirty="0">
              <a:latin typeface="Barlow"/>
              <a:ea typeface="Barlow"/>
              <a:cs typeface="Barlow"/>
              <a:sym typeface="Barlow"/>
            </a:endParaRPr>
          </a:p>
        </p:txBody>
      </p:sp>
      <p:sp>
        <p:nvSpPr>
          <p:cNvPr id="94" name="Google Shape;107;p14">
            <a:extLst>
              <a:ext uri="{FF2B5EF4-FFF2-40B4-BE49-F238E27FC236}">
                <a16:creationId xmlns:a16="http://schemas.microsoft.com/office/drawing/2014/main" id="{7DDDF692-E952-FBB8-7FF0-EC46FDBD5266}"/>
              </a:ext>
            </a:extLst>
          </p:cNvPr>
          <p:cNvSpPr/>
          <p:nvPr userDrawn="1"/>
        </p:nvSpPr>
        <p:spPr>
          <a:xfrm>
            <a:off x="4305225" y="3623800"/>
            <a:ext cx="1097200" cy="524800"/>
          </a:xfrm>
          <a:prstGeom prst="homePlate">
            <a:avLst>
              <a:gd name="adj" fmla="val 32030"/>
            </a:avLst>
          </a:prstGeom>
          <a:solidFill>
            <a:schemeClr val="accent2"/>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r>
              <a:rPr lang="en-US" sz="1333" dirty="0">
                <a:latin typeface="Barlow"/>
                <a:ea typeface="Barlow"/>
                <a:cs typeface="Barlow"/>
                <a:sym typeface="Barlow"/>
              </a:rPr>
              <a:t>OCT</a:t>
            </a:r>
            <a:endParaRPr sz="1333" dirty="0">
              <a:latin typeface="Barlow"/>
              <a:ea typeface="Barlow"/>
              <a:cs typeface="Barlow"/>
              <a:sym typeface="Barlow"/>
            </a:endParaRPr>
          </a:p>
        </p:txBody>
      </p:sp>
      <p:sp>
        <p:nvSpPr>
          <p:cNvPr id="95" name="Google Shape;108;p14">
            <a:extLst>
              <a:ext uri="{FF2B5EF4-FFF2-40B4-BE49-F238E27FC236}">
                <a16:creationId xmlns:a16="http://schemas.microsoft.com/office/drawing/2014/main" id="{DDB7FC8E-F14D-E03C-5A5E-321B5F569FAB}"/>
              </a:ext>
            </a:extLst>
          </p:cNvPr>
          <p:cNvSpPr/>
          <p:nvPr userDrawn="1"/>
        </p:nvSpPr>
        <p:spPr>
          <a:xfrm>
            <a:off x="3425113" y="3623800"/>
            <a:ext cx="1097200" cy="524800"/>
          </a:xfrm>
          <a:prstGeom prst="homePlate">
            <a:avLst>
              <a:gd name="adj" fmla="val 32030"/>
            </a:avLst>
          </a:prstGeom>
          <a:solidFill>
            <a:schemeClr val="accent2"/>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r>
              <a:rPr lang="en-US" sz="1333" dirty="0">
                <a:solidFill>
                  <a:schemeClr val="tx1"/>
                </a:solidFill>
                <a:latin typeface="Barlow"/>
                <a:ea typeface="Barlow"/>
                <a:cs typeface="Barlow"/>
                <a:sym typeface="Barlow"/>
              </a:rPr>
              <a:t>SEP</a:t>
            </a:r>
            <a:endParaRPr sz="1333" dirty="0">
              <a:solidFill>
                <a:schemeClr val="tx1"/>
              </a:solidFill>
              <a:latin typeface="Barlow"/>
              <a:ea typeface="Barlow"/>
              <a:cs typeface="Barlow"/>
              <a:sym typeface="Barlow"/>
            </a:endParaRPr>
          </a:p>
        </p:txBody>
      </p:sp>
      <p:sp>
        <p:nvSpPr>
          <p:cNvPr id="96" name="Google Shape;109;p14">
            <a:extLst>
              <a:ext uri="{FF2B5EF4-FFF2-40B4-BE49-F238E27FC236}">
                <a16:creationId xmlns:a16="http://schemas.microsoft.com/office/drawing/2014/main" id="{56F1D9C9-4887-8CE2-C245-173B89FBEC54}"/>
              </a:ext>
            </a:extLst>
          </p:cNvPr>
          <p:cNvSpPr/>
          <p:nvPr userDrawn="1"/>
        </p:nvSpPr>
        <p:spPr>
          <a:xfrm>
            <a:off x="2545001" y="3623800"/>
            <a:ext cx="1097200" cy="5248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r>
              <a:rPr lang="en-US" sz="1333" dirty="0">
                <a:solidFill>
                  <a:schemeClr val="bg1"/>
                </a:solidFill>
                <a:latin typeface="Barlow"/>
                <a:ea typeface="Barlow"/>
                <a:cs typeface="Barlow"/>
                <a:sym typeface="Barlow"/>
              </a:rPr>
              <a:t>AUG</a:t>
            </a:r>
            <a:endParaRPr sz="1333" dirty="0">
              <a:solidFill>
                <a:schemeClr val="bg1"/>
              </a:solidFill>
              <a:latin typeface="Barlow"/>
              <a:ea typeface="Barlow"/>
              <a:cs typeface="Barlow"/>
              <a:sym typeface="Barlow"/>
            </a:endParaRPr>
          </a:p>
        </p:txBody>
      </p:sp>
      <p:sp>
        <p:nvSpPr>
          <p:cNvPr id="97" name="Google Shape;110;p14">
            <a:extLst>
              <a:ext uri="{FF2B5EF4-FFF2-40B4-BE49-F238E27FC236}">
                <a16:creationId xmlns:a16="http://schemas.microsoft.com/office/drawing/2014/main" id="{67E75C1D-7DB7-2447-A738-A1944BA30934}"/>
              </a:ext>
            </a:extLst>
          </p:cNvPr>
          <p:cNvSpPr/>
          <p:nvPr userDrawn="1"/>
        </p:nvSpPr>
        <p:spPr>
          <a:xfrm>
            <a:off x="1664889" y="3623800"/>
            <a:ext cx="1097200" cy="5248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r>
              <a:rPr lang="en-US" sz="1333" dirty="0">
                <a:solidFill>
                  <a:schemeClr val="bg1"/>
                </a:solidFill>
                <a:latin typeface="Barlow"/>
                <a:ea typeface="Barlow"/>
                <a:cs typeface="Barlow"/>
                <a:sym typeface="Barlow"/>
              </a:rPr>
              <a:t>JUL</a:t>
            </a:r>
            <a:endParaRPr sz="1333" dirty="0">
              <a:solidFill>
                <a:schemeClr val="bg1"/>
              </a:solidFill>
              <a:latin typeface="Barlow"/>
              <a:ea typeface="Barlow"/>
              <a:cs typeface="Barlow"/>
              <a:sym typeface="Barlow"/>
            </a:endParaRPr>
          </a:p>
        </p:txBody>
      </p:sp>
      <p:sp>
        <p:nvSpPr>
          <p:cNvPr id="98" name="Google Shape;111;p14">
            <a:extLst>
              <a:ext uri="{FF2B5EF4-FFF2-40B4-BE49-F238E27FC236}">
                <a16:creationId xmlns:a16="http://schemas.microsoft.com/office/drawing/2014/main" id="{2648AB0B-35BE-9682-8630-42D94C304404}"/>
              </a:ext>
            </a:extLst>
          </p:cNvPr>
          <p:cNvSpPr/>
          <p:nvPr userDrawn="1"/>
        </p:nvSpPr>
        <p:spPr>
          <a:xfrm>
            <a:off x="784777" y="3623800"/>
            <a:ext cx="1097200" cy="5248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r>
              <a:rPr lang="en-US" sz="1333" dirty="0">
                <a:solidFill>
                  <a:schemeClr val="bg1"/>
                </a:solidFill>
                <a:latin typeface="Barlow"/>
                <a:ea typeface="Barlow"/>
                <a:cs typeface="Barlow"/>
                <a:sym typeface="Barlow"/>
              </a:rPr>
              <a:t>JUN</a:t>
            </a:r>
          </a:p>
        </p:txBody>
      </p:sp>
      <p:sp>
        <p:nvSpPr>
          <p:cNvPr id="99" name="Google Shape;112;p14">
            <a:extLst>
              <a:ext uri="{FF2B5EF4-FFF2-40B4-BE49-F238E27FC236}">
                <a16:creationId xmlns:a16="http://schemas.microsoft.com/office/drawing/2014/main" id="{D1004809-01FE-0A3C-A01D-12555A39DC94}"/>
              </a:ext>
            </a:extLst>
          </p:cNvPr>
          <p:cNvSpPr/>
          <p:nvPr userDrawn="1"/>
        </p:nvSpPr>
        <p:spPr>
          <a:xfrm>
            <a:off x="152400" y="3623800"/>
            <a:ext cx="849600" cy="524800"/>
          </a:xfrm>
          <a:prstGeom prst="homePlate">
            <a:avLst>
              <a:gd name="adj" fmla="val 32030"/>
            </a:avLst>
          </a:prstGeom>
          <a:solidFill>
            <a:schemeClr val="lt2"/>
          </a:solidFill>
          <a:ln>
            <a:noFill/>
          </a:ln>
          <a:effectLst>
            <a:outerShdw blurRad="28575" dist="9525" algn="bl" rotWithShape="0">
              <a:srgbClr val="000000">
                <a:alpha val="20000"/>
              </a:srgbClr>
            </a:outerShdw>
          </a:effectLst>
        </p:spPr>
        <p:txBody>
          <a:bodyPr spcFirstLastPara="1" wrap="square" lIns="121900" tIns="121900" rIns="121900" bIns="121900" anchor="ctr" anchorCtr="0">
            <a:noAutofit/>
          </a:bodyPr>
          <a:lstStyle/>
          <a:p>
            <a:pPr algn="ctr"/>
            <a:endParaRPr sz="1333">
              <a:solidFill>
                <a:schemeClr val="dk1"/>
              </a:solidFill>
            </a:endParaRPr>
          </a:p>
        </p:txBody>
      </p:sp>
    </p:spTree>
    <p:extLst>
      <p:ext uri="{BB962C8B-B14F-4D97-AF65-F5344CB8AC3E}">
        <p14:creationId xmlns:p14="http://schemas.microsoft.com/office/powerpoint/2010/main" val="2235001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LWQ">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
        <p:nvSpPr>
          <p:cNvPr id="6" name="Google Shape;165;p15">
            <a:extLst>
              <a:ext uri="{FF2B5EF4-FFF2-40B4-BE49-F238E27FC236}">
                <a16:creationId xmlns:a16="http://schemas.microsoft.com/office/drawing/2014/main" id="{077753CE-EA2D-3A53-09C6-80D469C09B14}"/>
              </a:ext>
            </a:extLst>
          </p:cNvPr>
          <p:cNvSpPr/>
          <p:nvPr userDrawn="1"/>
        </p:nvSpPr>
        <p:spPr>
          <a:xfrm>
            <a:off x="1146567" y="1912200"/>
            <a:ext cx="4859600" cy="1830800"/>
          </a:xfrm>
          <a:prstGeom prst="rect">
            <a:avLst/>
          </a:prstGeom>
          <a:noFill/>
          <a:ln w="9525" cap="flat" cmpd="sng">
            <a:solidFill>
              <a:schemeClr val="accent2"/>
            </a:solidFill>
            <a:prstDash val="solid"/>
            <a:round/>
            <a:headEnd type="none" w="sm" len="sm"/>
            <a:tailEnd type="none" w="sm" len="sm"/>
          </a:ln>
        </p:spPr>
        <p:txBody>
          <a:bodyPr spcFirstLastPara="1" wrap="square" lIns="121900" tIns="121900" rIns="1828800" bIns="121900" anchor="t" anchorCtr="0">
            <a:noAutofit/>
          </a:bodyPr>
          <a:lstStyle/>
          <a:p>
            <a:endParaRPr sz="2400" b="1" dirty="0">
              <a:solidFill>
                <a:schemeClr val="dk2"/>
              </a:solidFill>
              <a:latin typeface="Barlow"/>
              <a:ea typeface="Barlow"/>
              <a:cs typeface="Barlow"/>
              <a:sym typeface="Barlow"/>
            </a:endParaRPr>
          </a:p>
        </p:txBody>
      </p:sp>
      <p:sp>
        <p:nvSpPr>
          <p:cNvPr id="7" name="Google Shape;166;p15">
            <a:extLst>
              <a:ext uri="{FF2B5EF4-FFF2-40B4-BE49-F238E27FC236}">
                <a16:creationId xmlns:a16="http://schemas.microsoft.com/office/drawing/2014/main" id="{1131F6CF-73AF-F5AF-8CCC-7C783938C840}"/>
              </a:ext>
            </a:extLst>
          </p:cNvPr>
          <p:cNvSpPr/>
          <p:nvPr userDrawn="1"/>
        </p:nvSpPr>
        <p:spPr>
          <a:xfrm>
            <a:off x="6207281" y="1912200"/>
            <a:ext cx="4859600" cy="1830800"/>
          </a:xfrm>
          <a:prstGeom prst="rect">
            <a:avLst/>
          </a:prstGeom>
          <a:noFill/>
          <a:ln w="9525" cap="flat" cmpd="sng">
            <a:solidFill>
              <a:schemeClr val="accent6"/>
            </a:solidFill>
            <a:prstDash val="solid"/>
            <a:round/>
            <a:headEnd type="none" w="sm" len="sm"/>
            <a:tailEnd type="none" w="sm" len="sm"/>
          </a:ln>
        </p:spPr>
        <p:txBody>
          <a:bodyPr spcFirstLastPara="1" wrap="square" lIns="1828800" tIns="121900" rIns="121900" bIns="121900" anchor="t" anchorCtr="0">
            <a:noAutofit/>
          </a:bodyPr>
          <a:lstStyle/>
          <a:p>
            <a:pPr algn="r">
              <a:buClr>
                <a:schemeClr val="dk1"/>
              </a:buClr>
              <a:buSzPts val="1100"/>
            </a:pPr>
            <a:endParaRPr sz="1600" dirty="0">
              <a:solidFill>
                <a:schemeClr val="dk2"/>
              </a:solidFill>
              <a:latin typeface="Barlow"/>
              <a:ea typeface="Barlow"/>
              <a:cs typeface="Barlow"/>
              <a:sym typeface="Barlow"/>
            </a:endParaRPr>
          </a:p>
        </p:txBody>
      </p:sp>
      <p:sp>
        <p:nvSpPr>
          <p:cNvPr id="8" name="Google Shape;167;p15">
            <a:extLst>
              <a:ext uri="{FF2B5EF4-FFF2-40B4-BE49-F238E27FC236}">
                <a16:creationId xmlns:a16="http://schemas.microsoft.com/office/drawing/2014/main" id="{6A894AAF-3746-7162-0427-EF9C68B4A0CF}"/>
              </a:ext>
            </a:extLst>
          </p:cNvPr>
          <p:cNvSpPr/>
          <p:nvPr userDrawn="1"/>
        </p:nvSpPr>
        <p:spPr>
          <a:xfrm>
            <a:off x="1146567" y="3943856"/>
            <a:ext cx="4859600" cy="1830800"/>
          </a:xfrm>
          <a:prstGeom prst="rect">
            <a:avLst/>
          </a:prstGeom>
          <a:noFill/>
          <a:ln w="9525" cap="flat" cmpd="sng">
            <a:solidFill>
              <a:schemeClr val="accent3"/>
            </a:solidFill>
            <a:prstDash val="solid"/>
            <a:round/>
            <a:headEnd type="none" w="sm" len="sm"/>
            <a:tailEnd type="none" w="sm" len="sm"/>
          </a:ln>
        </p:spPr>
        <p:txBody>
          <a:bodyPr spcFirstLastPara="1" wrap="square" lIns="121900" tIns="121900" rIns="1828800" bIns="121900" anchor="b" anchorCtr="0">
            <a:noAutofit/>
          </a:bodyPr>
          <a:lstStyle/>
          <a:p>
            <a:pPr>
              <a:spcBef>
                <a:spcPts val="800"/>
              </a:spcBef>
              <a:buClr>
                <a:schemeClr val="dk1"/>
              </a:buClr>
              <a:buSzPts val="1100"/>
            </a:pPr>
            <a:endParaRPr sz="2400" dirty="0">
              <a:solidFill>
                <a:schemeClr val="dk2"/>
              </a:solidFill>
              <a:latin typeface="Barlow"/>
              <a:ea typeface="Barlow"/>
              <a:cs typeface="Barlow"/>
              <a:sym typeface="Barlow"/>
            </a:endParaRPr>
          </a:p>
        </p:txBody>
      </p:sp>
      <p:sp>
        <p:nvSpPr>
          <p:cNvPr id="9" name="Google Shape;168;p15">
            <a:extLst>
              <a:ext uri="{FF2B5EF4-FFF2-40B4-BE49-F238E27FC236}">
                <a16:creationId xmlns:a16="http://schemas.microsoft.com/office/drawing/2014/main" id="{A4896155-3FE6-6554-3B44-2EA16D3C1B3D}"/>
              </a:ext>
            </a:extLst>
          </p:cNvPr>
          <p:cNvSpPr/>
          <p:nvPr userDrawn="1"/>
        </p:nvSpPr>
        <p:spPr>
          <a:xfrm>
            <a:off x="6207281" y="3943856"/>
            <a:ext cx="4859600" cy="1830800"/>
          </a:xfrm>
          <a:prstGeom prst="rect">
            <a:avLst/>
          </a:prstGeom>
          <a:noFill/>
          <a:ln w="9525" cap="flat" cmpd="sng">
            <a:solidFill>
              <a:schemeClr val="accent4"/>
            </a:solidFill>
            <a:prstDash val="solid"/>
            <a:round/>
            <a:headEnd type="none" w="sm" len="sm"/>
            <a:tailEnd type="none" w="sm" len="sm"/>
          </a:ln>
        </p:spPr>
        <p:txBody>
          <a:bodyPr spcFirstLastPara="1" wrap="square" lIns="1828800" tIns="121900" rIns="121900" bIns="121900" anchor="b" anchorCtr="0">
            <a:noAutofit/>
          </a:bodyPr>
          <a:lstStyle/>
          <a:p>
            <a:pPr algn="r"/>
            <a:endParaRPr sz="2400" dirty="0">
              <a:solidFill>
                <a:schemeClr val="dk2"/>
              </a:solidFill>
              <a:latin typeface="Barlow"/>
              <a:ea typeface="Barlow"/>
              <a:cs typeface="Barlow"/>
              <a:sym typeface="Barlow"/>
            </a:endParaRPr>
          </a:p>
        </p:txBody>
      </p:sp>
      <p:grpSp>
        <p:nvGrpSpPr>
          <p:cNvPr id="10" name="Google Shape;177;p15">
            <a:extLst>
              <a:ext uri="{FF2B5EF4-FFF2-40B4-BE49-F238E27FC236}">
                <a16:creationId xmlns:a16="http://schemas.microsoft.com/office/drawing/2014/main" id="{FAEC20C6-5CCA-0F8E-52F2-765FB0747466}"/>
              </a:ext>
            </a:extLst>
          </p:cNvPr>
          <p:cNvGrpSpPr/>
          <p:nvPr userDrawn="1"/>
        </p:nvGrpSpPr>
        <p:grpSpPr>
          <a:xfrm>
            <a:off x="625363" y="408720"/>
            <a:ext cx="621273" cy="388948"/>
            <a:chOff x="4610450" y="3703750"/>
            <a:chExt cx="453050" cy="332175"/>
          </a:xfrm>
        </p:grpSpPr>
        <p:sp>
          <p:nvSpPr>
            <p:cNvPr id="11" name="Google Shape;178;p15">
              <a:extLst>
                <a:ext uri="{FF2B5EF4-FFF2-40B4-BE49-F238E27FC236}">
                  <a16:creationId xmlns:a16="http://schemas.microsoft.com/office/drawing/2014/main" id="{942D355A-6F3B-CEF7-F314-824E3F048C7B}"/>
                </a:ext>
              </a:extLst>
            </p:cNvPr>
            <p:cNvSpPr/>
            <p:nvPr/>
          </p:nvSpPr>
          <p:spPr>
            <a:xfrm>
              <a:off x="4610450" y="3703750"/>
              <a:ext cx="453050" cy="332175"/>
            </a:xfrm>
            <a:custGeom>
              <a:avLst/>
              <a:gdLst/>
              <a:ahLst/>
              <a:cxnLst/>
              <a:rect l="l" t="t" r="r" b="b"/>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12" name="Google Shape;179;p15">
              <a:extLst>
                <a:ext uri="{FF2B5EF4-FFF2-40B4-BE49-F238E27FC236}">
                  <a16:creationId xmlns:a16="http://schemas.microsoft.com/office/drawing/2014/main" id="{3162888B-C640-5536-0E72-D8562608FC7B}"/>
                </a:ext>
              </a:extLst>
            </p:cNvPr>
            <p:cNvSpPr/>
            <p:nvPr/>
          </p:nvSpPr>
          <p:spPr>
            <a:xfrm>
              <a:off x="4642200" y="3730000"/>
              <a:ext cx="389550" cy="249150"/>
            </a:xfrm>
            <a:custGeom>
              <a:avLst/>
              <a:gdLst/>
              <a:ahLst/>
              <a:cxnLst/>
              <a:rect l="l" t="t" r="r" b="b"/>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grpSp>
      <p:pic>
        <p:nvPicPr>
          <p:cNvPr id="13" name="Picture 12">
            <a:extLst>
              <a:ext uri="{FF2B5EF4-FFF2-40B4-BE49-F238E27FC236}">
                <a16:creationId xmlns:a16="http://schemas.microsoft.com/office/drawing/2014/main" id="{7B47E430-7601-3DC7-43C1-4F4325D4E1C6}"/>
              </a:ext>
            </a:extLst>
          </p:cNvPr>
          <p:cNvPicPr>
            <a:picLocks noChangeAspect="1"/>
          </p:cNvPicPr>
          <p:nvPr userDrawn="1"/>
        </p:nvPicPr>
        <p:blipFill>
          <a:blip r:embed="rId2"/>
          <a:stretch>
            <a:fillRect/>
          </a:stretch>
        </p:blipFill>
        <p:spPr>
          <a:xfrm>
            <a:off x="4596254" y="2352435"/>
            <a:ext cx="2999492" cy="2993395"/>
          </a:xfrm>
          <a:prstGeom prst="rect">
            <a:avLst/>
          </a:prstGeom>
        </p:spPr>
      </p:pic>
    </p:spTree>
    <p:extLst>
      <p:ext uri="{BB962C8B-B14F-4D97-AF65-F5344CB8AC3E}">
        <p14:creationId xmlns:p14="http://schemas.microsoft.com/office/powerpoint/2010/main" val="1777671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oadbloc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
        <p:nvSpPr>
          <p:cNvPr id="6" name="Google Shape;232;p19">
            <a:extLst>
              <a:ext uri="{FF2B5EF4-FFF2-40B4-BE49-F238E27FC236}">
                <a16:creationId xmlns:a16="http://schemas.microsoft.com/office/drawing/2014/main" id="{9D1627C0-AE40-73AC-9E80-6E1259CE3BFE}"/>
              </a:ext>
            </a:extLst>
          </p:cNvPr>
          <p:cNvSpPr/>
          <p:nvPr userDrawn="1"/>
        </p:nvSpPr>
        <p:spPr>
          <a:xfrm>
            <a:off x="0" y="3161372"/>
            <a:ext cx="12192000" cy="1348057"/>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2"/>
            </a:solidFill>
            <a:prstDash val="solid"/>
            <a:miter lim="8000"/>
            <a:headEnd type="none" w="sm" len="sm"/>
            <a:tailEnd type="none" w="sm" len="sm"/>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7" name="Google Shape;233;p19">
            <a:extLst>
              <a:ext uri="{FF2B5EF4-FFF2-40B4-BE49-F238E27FC236}">
                <a16:creationId xmlns:a16="http://schemas.microsoft.com/office/drawing/2014/main" id="{D0012491-FA59-D4AF-F64D-457BBB946A3A}"/>
              </a:ext>
            </a:extLst>
          </p:cNvPr>
          <p:cNvSpPr/>
          <p:nvPr userDrawn="1"/>
        </p:nvSpPr>
        <p:spPr>
          <a:xfrm>
            <a:off x="0" y="3161372"/>
            <a:ext cx="12192000" cy="1348057"/>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121900" tIns="60933" rIns="121900" bIns="60933" anchor="ctr" anchorCtr="0">
            <a:noAutofit/>
          </a:bodyPr>
          <a:lstStyle/>
          <a:p>
            <a:endParaRPr sz="2400">
              <a:solidFill>
                <a:schemeClr val="lt1"/>
              </a:solidFill>
              <a:latin typeface="Calibri"/>
              <a:ea typeface="Calibri"/>
              <a:cs typeface="Calibri"/>
              <a:sym typeface="Calibri"/>
            </a:endParaRPr>
          </a:p>
        </p:txBody>
      </p:sp>
      <p:grpSp>
        <p:nvGrpSpPr>
          <p:cNvPr id="32" name="Google Shape;258;p19">
            <a:extLst>
              <a:ext uri="{FF2B5EF4-FFF2-40B4-BE49-F238E27FC236}">
                <a16:creationId xmlns:a16="http://schemas.microsoft.com/office/drawing/2014/main" id="{3F80C3EA-E9AE-87D2-1DD5-4E4637101E45}"/>
              </a:ext>
            </a:extLst>
          </p:cNvPr>
          <p:cNvGrpSpPr/>
          <p:nvPr userDrawn="1"/>
        </p:nvGrpSpPr>
        <p:grpSpPr>
          <a:xfrm>
            <a:off x="509208" y="324000"/>
            <a:ext cx="631192" cy="524781"/>
            <a:chOff x="5275975" y="4344850"/>
            <a:chExt cx="470150" cy="398125"/>
          </a:xfrm>
        </p:grpSpPr>
        <p:sp>
          <p:nvSpPr>
            <p:cNvPr id="33" name="Google Shape;259;p19">
              <a:extLst>
                <a:ext uri="{FF2B5EF4-FFF2-40B4-BE49-F238E27FC236}">
                  <a16:creationId xmlns:a16="http://schemas.microsoft.com/office/drawing/2014/main" id="{A57E7C21-31BC-2BE2-EFAE-C83A2ECBC07E}"/>
                </a:ext>
              </a:extLst>
            </p:cNvPr>
            <p:cNvSpPr/>
            <p:nvPr/>
          </p:nvSpPr>
          <p:spPr>
            <a:xfrm>
              <a:off x="5661250" y="4690450"/>
              <a:ext cx="65950" cy="52525"/>
            </a:xfrm>
            <a:custGeom>
              <a:avLst/>
              <a:gdLst/>
              <a:ahLst/>
              <a:cxnLst/>
              <a:rect l="l" t="t" r="r" b="b"/>
              <a:pathLst>
                <a:path w="2638" h="2101" extrusionOk="0">
                  <a:moveTo>
                    <a:pt x="0" y="0"/>
                  </a:moveTo>
                  <a:lnTo>
                    <a:pt x="0" y="782"/>
                  </a:lnTo>
                  <a:lnTo>
                    <a:pt x="25" y="1050"/>
                  </a:lnTo>
                  <a:lnTo>
                    <a:pt x="122" y="1295"/>
                  </a:lnTo>
                  <a:lnTo>
                    <a:pt x="244" y="1514"/>
                  </a:lnTo>
                  <a:lnTo>
                    <a:pt x="391" y="1710"/>
                  </a:lnTo>
                  <a:lnTo>
                    <a:pt x="586" y="1856"/>
                  </a:lnTo>
                  <a:lnTo>
                    <a:pt x="806" y="1978"/>
                  </a:lnTo>
                  <a:lnTo>
                    <a:pt x="1050" y="2076"/>
                  </a:lnTo>
                  <a:lnTo>
                    <a:pt x="1319" y="2100"/>
                  </a:lnTo>
                  <a:lnTo>
                    <a:pt x="1588" y="2076"/>
                  </a:lnTo>
                  <a:lnTo>
                    <a:pt x="1832" y="1978"/>
                  </a:lnTo>
                  <a:lnTo>
                    <a:pt x="2052" y="1856"/>
                  </a:lnTo>
                  <a:lnTo>
                    <a:pt x="2247" y="1710"/>
                  </a:lnTo>
                  <a:lnTo>
                    <a:pt x="2418" y="1514"/>
                  </a:lnTo>
                  <a:lnTo>
                    <a:pt x="2540" y="1295"/>
                  </a:lnTo>
                  <a:lnTo>
                    <a:pt x="2613" y="1050"/>
                  </a:lnTo>
                  <a:lnTo>
                    <a:pt x="2638" y="782"/>
                  </a:lnTo>
                  <a:lnTo>
                    <a:pt x="2638" y="0"/>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34" name="Google Shape;260;p19">
              <a:extLst>
                <a:ext uri="{FF2B5EF4-FFF2-40B4-BE49-F238E27FC236}">
                  <a16:creationId xmlns:a16="http://schemas.microsoft.com/office/drawing/2014/main" id="{1CE0995F-0479-E43F-9CDF-83C250D426FE}"/>
                </a:ext>
              </a:extLst>
            </p:cNvPr>
            <p:cNvSpPr/>
            <p:nvPr/>
          </p:nvSpPr>
          <p:spPr>
            <a:xfrm>
              <a:off x="5294900" y="4690450"/>
              <a:ext cx="65950" cy="52525"/>
            </a:xfrm>
            <a:custGeom>
              <a:avLst/>
              <a:gdLst/>
              <a:ahLst/>
              <a:cxnLst/>
              <a:rect l="l" t="t" r="r" b="b"/>
              <a:pathLst>
                <a:path w="2638" h="2101" extrusionOk="0">
                  <a:moveTo>
                    <a:pt x="0" y="0"/>
                  </a:moveTo>
                  <a:lnTo>
                    <a:pt x="0" y="782"/>
                  </a:lnTo>
                  <a:lnTo>
                    <a:pt x="25" y="1050"/>
                  </a:lnTo>
                  <a:lnTo>
                    <a:pt x="98" y="1295"/>
                  </a:lnTo>
                  <a:lnTo>
                    <a:pt x="220" y="1514"/>
                  </a:lnTo>
                  <a:lnTo>
                    <a:pt x="391" y="1710"/>
                  </a:lnTo>
                  <a:lnTo>
                    <a:pt x="586" y="1856"/>
                  </a:lnTo>
                  <a:lnTo>
                    <a:pt x="806" y="1978"/>
                  </a:lnTo>
                  <a:lnTo>
                    <a:pt x="1050" y="2076"/>
                  </a:lnTo>
                  <a:lnTo>
                    <a:pt x="1319" y="2100"/>
                  </a:lnTo>
                  <a:lnTo>
                    <a:pt x="1588" y="2076"/>
                  </a:lnTo>
                  <a:lnTo>
                    <a:pt x="1832" y="1978"/>
                  </a:lnTo>
                  <a:lnTo>
                    <a:pt x="2052" y="1856"/>
                  </a:lnTo>
                  <a:lnTo>
                    <a:pt x="2247" y="1710"/>
                  </a:lnTo>
                  <a:lnTo>
                    <a:pt x="2394" y="1514"/>
                  </a:lnTo>
                  <a:lnTo>
                    <a:pt x="2516" y="1295"/>
                  </a:lnTo>
                  <a:lnTo>
                    <a:pt x="2614" y="1050"/>
                  </a:lnTo>
                  <a:lnTo>
                    <a:pt x="2638" y="782"/>
                  </a:lnTo>
                  <a:lnTo>
                    <a:pt x="2638" y="0"/>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sp>
          <p:nvSpPr>
            <p:cNvPr id="35" name="Google Shape;261;p19">
              <a:extLst>
                <a:ext uri="{FF2B5EF4-FFF2-40B4-BE49-F238E27FC236}">
                  <a16:creationId xmlns:a16="http://schemas.microsoft.com/office/drawing/2014/main" id="{30069A49-DCAD-CE55-6DEE-DEDBC9DBE591}"/>
                </a:ext>
              </a:extLst>
            </p:cNvPr>
            <p:cNvSpPr/>
            <p:nvPr/>
          </p:nvSpPr>
          <p:spPr>
            <a:xfrm>
              <a:off x="5275975" y="4344850"/>
              <a:ext cx="470150" cy="334025"/>
            </a:xfrm>
            <a:custGeom>
              <a:avLst/>
              <a:gdLst/>
              <a:ahLst/>
              <a:cxnLst/>
              <a:rect l="l" t="t" r="r" b="b"/>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1A2A30"/>
                </a:solidFill>
              </a:endParaRPr>
            </a:p>
          </p:txBody>
        </p:sp>
      </p:grpSp>
      <p:grpSp>
        <p:nvGrpSpPr>
          <p:cNvPr id="36" name="Google Shape;234;p19">
            <a:extLst>
              <a:ext uri="{FF2B5EF4-FFF2-40B4-BE49-F238E27FC236}">
                <a16:creationId xmlns:a16="http://schemas.microsoft.com/office/drawing/2014/main" id="{6F185E8A-9A76-C4F1-475C-7EEACA93C069}"/>
              </a:ext>
            </a:extLst>
          </p:cNvPr>
          <p:cNvGrpSpPr/>
          <p:nvPr userDrawn="1"/>
        </p:nvGrpSpPr>
        <p:grpSpPr>
          <a:xfrm>
            <a:off x="2381785" y="2291521"/>
            <a:ext cx="631200" cy="631200"/>
            <a:chOff x="1786339" y="1703401"/>
            <a:chExt cx="473400" cy="473400"/>
          </a:xfrm>
        </p:grpSpPr>
        <p:sp>
          <p:nvSpPr>
            <p:cNvPr id="37" name="Google Shape;235;p19">
              <a:extLst>
                <a:ext uri="{FF2B5EF4-FFF2-40B4-BE49-F238E27FC236}">
                  <a16:creationId xmlns:a16="http://schemas.microsoft.com/office/drawing/2014/main" id="{7E9272CA-77EE-CB72-F7DB-E75A69751A25}"/>
                </a:ext>
              </a:extLst>
            </p:cNvPr>
            <p:cNvSpPr/>
            <p:nvPr/>
          </p:nvSpPr>
          <p:spPr>
            <a:xfrm rot="8100000">
              <a:off x="1855667" y="1772729"/>
              <a:ext cx="334744" cy="334744"/>
            </a:xfrm>
            <a:prstGeom prst="teardrop">
              <a:avLst>
                <a:gd name="adj" fmla="val 100000"/>
              </a:avLst>
            </a:prstGeom>
            <a:solidFill>
              <a:schemeClr val="accent1"/>
            </a:solidFill>
            <a:ln>
              <a:noFill/>
            </a:ln>
          </p:spPr>
          <p:txBody>
            <a:bodyPr spcFirstLastPara="1" wrap="square" lIns="121900" tIns="121900" rIns="121900" bIns="121900" anchor="ctr" anchorCtr="0">
              <a:noAutofit/>
            </a:bodyPr>
            <a:lstStyle/>
            <a:p>
              <a:endParaRPr sz="2400">
                <a:latin typeface="Barlow"/>
                <a:ea typeface="Barlow"/>
                <a:cs typeface="Barlow"/>
                <a:sym typeface="Barlow"/>
              </a:endParaRPr>
            </a:p>
          </p:txBody>
        </p:sp>
        <p:sp>
          <p:nvSpPr>
            <p:cNvPr id="38" name="Google Shape;236;p19">
              <a:extLst>
                <a:ext uri="{FF2B5EF4-FFF2-40B4-BE49-F238E27FC236}">
                  <a16:creationId xmlns:a16="http://schemas.microsoft.com/office/drawing/2014/main" id="{AE65A8BD-4270-1E1D-1A57-5FD277D8F045}"/>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 sz="800" dirty="0">
                  <a:solidFill>
                    <a:schemeClr val="dk2"/>
                  </a:solidFill>
                  <a:latin typeface="Barlow"/>
                  <a:ea typeface="Barlow"/>
                  <a:cs typeface="Barlow"/>
                  <a:sym typeface="Barlow"/>
                </a:rPr>
                <a:t>1</a:t>
              </a:r>
              <a:endParaRPr sz="800" dirty="0">
                <a:solidFill>
                  <a:schemeClr val="dk2"/>
                </a:solidFill>
                <a:latin typeface="Barlow"/>
                <a:ea typeface="Barlow"/>
                <a:cs typeface="Barlow"/>
                <a:sym typeface="Barlow"/>
              </a:endParaRPr>
            </a:p>
          </p:txBody>
        </p:sp>
      </p:grpSp>
      <p:grpSp>
        <p:nvGrpSpPr>
          <p:cNvPr id="39" name="Google Shape;249;p19">
            <a:extLst>
              <a:ext uri="{FF2B5EF4-FFF2-40B4-BE49-F238E27FC236}">
                <a16:creationId xmlns:a16="http://schemas.microsoft.com/office/drawing/2014/main" id="{EF4F6872-3920-5C6D-82FE-23E4AD045AD1}"/>
              </a:ext>
            </a:extLst>
          </p:cNvPr>
          <p:cNvGrpSpPr/>
          <p:nvPr userDrawn="1"/>
        </p:nvGrpSpPr>
        <p:grpSpPr>
          <a:xfrm>
            <a:off x="3766219" y="4768400"/>
            <a:ext cx="631200" cy="631200"/>
            <a:chOff x="2824664" y="3576300"/>
            <a:chExt cx="473400" cy="473400"/>
          </a:xfrm>
        </p:grpSpPr>
        <p:sp>
          <p:nvSpPr>
            <p:cNvPr id="40" name="Google Shape;250;p19">
              <a:extLst>
                <a:ext uri="{FF2B5EF4-FFF2-40B4-BE49-F238E27FC236}">
                  <a16:creationId xmlns:a16="http://schemas.microsoft.com/office/drawing/2014/main" id="{B5DC66D4-9AEC-BE02-3767-C39A972E985F}"/>
                </a:ext>
              </a:extLst>
            </p:cNvPr>
            <p:cNvSpPr/>
            <p:nvPr/>
          </p:nvSpPr>
          <p:spPr>
            <a:xfrm rot="-2700000">
              <a:off x="2893992" y="3645628"/>
              <a:ext cx="334744" cy="334744"/>
            </a:xfrm>
            <a:prstGeom prst="teardrop">
              <a:avLst>
                <a:gd name="adj" fmla="val 100000"/>
              </a:avLst>
            </a:prstGeom>
            <a:solidFill>
              <a:schemeClr val="accent2"/>
            </a:solidFill>
            <a:ln>
              <a:solidFill>
                <a:schemeClr val="tx1"/>
              </a:solidFill>
            </a:ln>
          </p:spPr>
          <p:txBody>
            <a:bodyPr spcFirstLastPara="1" wrap="square" lIns="121900" tIns="121900" rIns="121900" bIns="121900" anchor="ctr" anchorCtr="0">
              <a:noAutofit/>
            </a:bodyPr>
            <a:lstStyle/>
            <a:p>
              <a:endParaRPr sz="2400">
                <a:latin typeface="Barlow"/>
                <a:ea typeface="Barlow"/>
                <a:cs typeface="Barlow"/>
                <a:sym typeface="Barlow"/>
              </a:endParaRPr>
            </a:p>
          </p:txBody>
        </p:sp>
        <p:sp>
          <p:nvSpPr>
            <p:cNvPr id="41" name="Google Shape;251;p19">
              <a:extLst>
                <a:ext uri="{FF2B5EF4-FFF2-40B4-BE49-F238E27FC236}">
                  <a16:creationId xmlns:a16="http://schemas.microsoft.com/office/drawing/2014/main" id="{24BD7D66-22F6-525C-0BD6-BD03B6F959F3}"/>
                </a:ext>
              </a:extLst>
            </p:cNvPr>
            <p:cNvSpPr/>
            <p:nvPr/>
          </p:nvSpPr>
          <p:spPr>
            <a:xfrm flipH="1">
              <a:off x="2994314" y="3752502"/>
              <a:ext cx="134100" cy="134100"/>
            </a:xfrm>
            <a:prstGeom prst="ellipse">
              <a:avLst/>
            </a:prstGeom>
            <a:solidFill>
              <a:schemeClr val="lt1"/>
            </a:solidFill>
            <a:ln>
              <a:solidFill>
                <a:schemeClr val="tx1"/>
              </a:solidFill>
            </a:ln>
          </p:spPr>
          <p:txBody>
            <a:bodyPr spcFirstLastPara="1" wrap="square" lIns="0" tIns="0" rIns="0" bIns="0" anchor="ctr" anchorCtr="0">
              <a:noAutofit/>
            </a:bodyPr>
            <a:lstStyle/>
            <a:p>
              <a:pPr algn="ctr"/>
              <a:r>
                <a:rPr lang="en" sz="800" dirty="0">
                  <a:solidFill>
                    <a:srgbClr val="44546A"/>
                  </a:solidFill>
                  <a:latin typeface="Barlow"/>
                  <a:ea typeface="Barlow"/>
                  <a:cs typeface="Barlow"/>
                  <a:sym typeface="Barlow"/>
                </a:rPr>
                <a:t>2</a:t>
              </a:r>
              <a:endParaRPr sz="800" dirty="0">
                <a:solidFill>
                  <a:srgbClr val="44546A"/>
                </a:solidFill>
                <a:latin typeface="Barlow"/>
                <a:ea typeface="Barlow"/>
                <a:cs typeface="Barlow"/>
                <a:sym typeface="Barlow"/>
              </a:endParaRPr>
            </a:p>
          </p:txBody>
        </p:sp>
      </p:grpSp>
      <p:grpSp>
        <p:nvGrpSpPr>
          <p:cNvPr id="42" name="Google Shape;237;p19">
            <a:extLst>
              <a:ext uri="{FF2B5EF4-FFF2-40B4-BE49-F238E27FC236}">
                <a16:creationId xmlns:a16="http://schemas.microsoft.com/office/drawing/2014/main" id="{5D72CC2C-DE14-6877-19DD-3F6F7C50EBBF}"/>
              </a:ext>
            </a:extLst>
          </p:cNvPr>
          <p:cNvGrpSpPr/>
          <p:nvPr userDrawn="1"/>
        </p:nvGrpSpPr>
        <p:grpSpPr>
          <a:xfrm>
            <a:off x="5085885" y="2271201"/>
            <a:ext cx="631200" cy="631200"/>
            <a:chOff x="3814414" y="1703401"/>
            <a:chExt cx="473400" cy="473400"/>
          </a:xfrm>
        </p:grpSpPr>
        <p:sp>
          <p:nvSpPr>
            <p:cNvPr id="43" name="Google Shape;238;p19">
              <a:extLst>
                <a:ext uri="{FF2B5EF4-FFF2-40B4-BE49-F238E27FC236}">
                  <a16:creationId xmlns:a16="http://schemas.microsoft.com/office/drawing/2014/main" id="{F908269F-0F3D-78DD-0215-87729857A666}"/>
                </a:ext>
              </a:extLst>
            </p:cNvPr>
            <p:cNvSpPr/>
            <p:nvPr/>
          </p:nvSpPr>
          <p:spPr>
            <a:xfrm rot="8100000">
              <a:off x="3883742" y="1772729"/>
              <a:ext cx="334744" cy="334744"/>
            </a:xfrm>
            <a:prstGeom prst="teardrop">
              <a:avLst>
                <a:gd name="adj" fmla="val 100000"/>
              </a:avLst>
            </a:prstGeom>
            <a:solidFill>
              <a:schemeClr val="accent3"/>
            </a:solidFill>
            <a:ln>
              <a:solidFill>
                <a:schemeClr val="tx1"/>
              </a:solidFill>
            </a:ln>
          </p:spPr>
          <p:txBody>
            <a:bodyPr spcFirstLastPara="1" wrap="square" lIns="121900" tIns="121900" rIns="121900" bIns="121900" anchor="ctr" anchorCtr="0">
              <a:noAutofit/>
            </a:bodyPr>
            <a:lstStyle/>
            <a:p>
              <a:endParaRPr sz="2400">
                <a:latin typeface="Barlow"/>
                <a:ea typeface="Barlow"/>
                <a:cs typeface="Barlow"/>
                <a:sym typeface="Barlow"/>
              </a:endParaRPr>
            </a:p>
          </p:txBody>
        </p:sp>
        <p:sp>
          <p:nvSpPr>
            <p:cNvPr id="44" name="Google Shape;239;p19">
              <a:extLst>
                <a:ext uri="{FF2B5EF4-FFF2-40B4-BE49-F238E27FC236}">
                  <a16:creationId xmlns:a16="http://schemas.microsoft.com/office/drawing/2014/main" id="{F844B9E6-54EE-C468-1669-69D43F0BE43F}"/>
                </a:ext>
              </a:extLst>
            </p:cNvPr>
            <p:cNvSpPr/>
            <p:nvPr/>
          </p:nvSpPr>
          <p:spPr>
            <a:xfrm>
              <a:off x="3984064" y="1866499"/>
              <a:ext cx="134100" cy="134100"/>
            </a:xfrm>
            <a:prstGeom prst="ellipse">
              <a:avLst/>
            </a:prstGeom>
            <a:solidFill>
              <a:schemeClr val="lt1"/>
            </a:solidFill>
            <a:ln>
              <a:solidFill>
                <a:schemeClr val="tx1"/>
              </a:solidFill>
            </a:ln>
          </p:spPr>
          <p:txBody>
            <a:bodyPr spcFirstLastPara="1" wrap="square" lIns="0" tIns="0" rIns="0" bIns="0" anchor="ctr" anchorCtr="0">
              <a:noAutofit/>
            </a:bodyPr>
            <a:lstStyle/>
            <a:p>
              <a:pPr algn="ctr"/>
              <a:r>
                <a:rPr lang="en" sz="800">
                  <a:solidFill>
                    <a:schemeClr val="dk2"/>
                  </a:solidFill>
                  <a:latin typeface="Barlow"/>
                  <a:ea typeface="Barlow"/>
                  <a:cs typeface="Barlow"/>
                  <a:sym typeface="Barlow"/>
                </a:rPr>
                <a:t>3</a:t>
              </a:r>
              <a:endParaRPr sz="800">
                <a:solidFill>
                  <a:schemeClr val="dk2"/>
                </a:solidFill>
                <a:latin typeface="Barlow"/>
                <a:ea typeface="Barlow"/>
                <a:cs typeface="Barlow"/>
                <a:sym typeface="Barlow"/>
              </a:endParaRPr>
            </a:p>
          </p:txBody>
        </p:sp>
      </p:grpSp>
      <p:grpSp>
        <p:nvGrpSpPr>
          <p:cNvPr id="45" name="Google Shape;246;p19">
            <a:extLst>
              <a:ext uri="{FF2B5EF4-FFF2-40B4-BE49-F238E27FC236}">
                <a16:creationId xmlns:a16="http://schemas.microsoft.com/office/drawing/2014/main" id="{ABE949E7-2310-9942-FBEF-4C9002E0F430}"/>
              </a:ext>
            </a:extLst>
          </p:cNvPr>
          <p:cNvGrpSpPr/>
          <p:nvPr userDrawn="1"/>
        </p:nvGrpSpPr>
        <p:grpSpPr>
          <a:xfrm>
            <a:off x="6470319" y="4768400"/>
            <a:ext cx="631200" cy="631200"/>
            <a:chOff x="4852739" y="3576300"/>
            <a:chExt cx="473400" cy="473400"/>
          </a:xfrm>
        </p:grpSpPr>
        <p:sp>
          <p:nvSpPr>
            <p:cNvPr id="46" name="Google Shape;247;p19">
              <a:extLst>
                <a:ext uri="{FF2B5EF4-FFF2-40B4-BE49-F238E27FC236}">
                  <a16:creationId xmlns:a16="http://schemas.microsoft.com/office/drawing/2014/main" id="{BDF7E74F-304C-EED6-7CED-BD3D92358FA8}"/>
                </a:ext>
              </a:extLst>
            </p:cNvPr>
            <p:cNvSpPr/>
            <p:nvPr/>
          </p:nvSpPr>
          <p:spPr>
            <a:xfrm rot="-2700000">
              <a:off x="4922067" y="3645628"/>
              <a:ext cx="334744" cy="334744"/>
            </a:xfrm>
            <a:prstGeom prst="teardrop">
              <a:avLst>
                <a:gd name="adj" fmla="val 100000"/>
              </a:avLst>
            </a:prstGeom>
            <a:solidFill>
              <a:schemeClr val="accent4"/>
            </a:solidFill>
            <a:ln>
              <a:solidFill>
                <a:schemeClr val="tx1"/>
              </a:solidFill>
            </a:ln>
          </p:spPr>
          <p:txBody>
            <a:bodyPr spcFirstLastPara="1" wrap="square" lIns="121900" tIns="121900" rIns="121900" bIns="121900" anchor="ctr" anchorCtr="0">
              <a:noAutofit/>
            </a:bodyPr>
            <a:lstStyle/>
            <a:p>
              <a:endParaRPr sz="2400">
                <a:latin typeface="Barlow"/>
                <a:ea typeface="Barlow"/>
                <a:cs typeface="Barlow"/>
                <a:sym typeface="Barlow"/>
              </a:endParaRPr>
            </a:p>
          </p:txBody>
        </p:sp>
        <p:sp>
          <p:nvSpPr>
            <p:cNvPr id="47" name="Google Shape;248;p19">
              <a:extLst>
                <a:ext uri="{FF2B5EF4-FFF2-40B4-BE49-F238E27FC236}">
                  <a16:creationId xmlns:a16="http://schemas.microsoft.com/office/drawing/2014/main" id="{3AF2D3AA-8767-F3CD-1BA1-90014F1640FA}"/>
                </a:ext>
              </a:extLst>
            </p:cNvPr>
            <p:cNvSpPr/>
            <p:nvPr/>
          </p:nvSpPr>
          <p:spPr>
            <a:xfrm flipH="1">
              <a:off x="5022389" y="3752502"/>
              <a:ext cx="134100" cy="134100"/>
            </a:xfrm>
            <a:prstGeom prst="ellipse">
              <a:avLst/>
            </a:prstGeom>
            <a:solidFill>
              <a:schemeClr val="lt1"/>
            </a:solidFill>
            <a:ln>
              <a:solidFill>
                <a:schemeClr val="tx1"/>
              </a:solidFill>
            </a:ln>
          </p:spPr>
          <p:txBody>
            <a:bodyPr spcFirstLastPara="1" wrap="square" lIns="0" tIns="0" rIns="0" bIns="0" anchor="ctr" anchorCtr="0">
              <a:noAutofit/>
            </a:bodyPr>
            <a:lstStyle/>
            <a:p>
              <a:pPr algn="ctr"/>
              <a:r>
                <a:rPr lang="en" sz="800" dirty="0">
                  <a:solidFill>
                    <a:schemeClr val="dk2"/>
                  </a:solidFill>
                  <a:latin typeface="Barlow"/>
                  <a:ea typeface="Barlow"/>
                  <a:cs typeface="Barlow"/>
                  <a:sym typeface="Barlow"/>
                </a:rPr>
                <a:t>4</a:t>
              </a:r>
              <a:endParaRPr sz="800" dirty="0">
                <a:solidFill>
                  <a:schemeClr val="dk2"/>
                </a:solidFill>
                <a:latin typeface="Barlow"/>
                <a:ea typeface="Barlow"/>
                <a:cs typeface="Barlow"/>
                <a:sym typeface="Barlow"/>
              </a:endParaRPr>
            </a:p>
          </p:txBody>
        </p:sp>
      </p:grpSp>
      <p:grpSp>
        <p:nvGrpSpPr>
          <p:cNvPr id="48" name="Google Shape;240;p19">
            <a:extLst>
              <a:ext uri="{FF2B5EF4-FFF2-40B4-BE49-F238E27FC236}">
                <a16:creationId xmlns:a16="http://schemas.microsoft.com/office/drawing/2014/main" id="{97BDC86F-50A8-647D-8D4B-0B0E171D8120}"/>
              </a:ext>
            </a:extLst>
          </p:cNvPr>
          <p:cNvGrpSpPr/>
          <p:nvPr userDrawn="1"/>
        </p:nvGrpSpPr>
        <p:grpSpPr>
          <a:xfrm>
            <a:off x="7789985" y="2271201"/>
            <a:ext cx="631200" cy="631200"/>
            <a:chOff x="5842489" y="1703401"/>
            <a:chExt cx="473400" cy="473400"/>
          </a:xfrm>
        </p:grpSpPr>
        <p:sp>
          <p:nvSpPr>
            <p:cNvPr id="49" name="Google Shape;241;p19">
              <a:extLst>
                <a:ext uri="{FF2B5EF4-FFF2-40B4-BE49-F238E27FC236}">
                  <a16:creationId xmlns:a16="http://schemas.microsoft.com/office/drawing/2014/main" id="{D43891F4-6026-A9BA-12D1-02FCDEB142C0}"/>
                </a:ext>
              </a:extLst>
            </p:cNvPr>
            <p:cNvSpPr/>
            <p:nvPr/>
          </p:nvSpPr>
          <p:spPr>
            <a:xfrm rot="8100000">
              <a:off x="5911817" y="1772729"/>
              <a:ext cx="334744" cy="334744"/>
            </a:xfrm>
            <a:prstGeom prst="teardrop">
              <a:avLst>
                <a:gd name="adj" fmla="val 100000"/>
              </a:avLst>
            </a:prstGeom>
            <a:solidFill>
              <a:schemeClr val="accent5"/>
            </a:solidFill>
            <a:ln>
              <a:solidFill>
                <a:schemeClr val="tx1"/>
              </a:solidFill>
            </a:ln>
          </p:spPr>
          <p:txBody>
            <a:bodyPr spcFirstLastPara="1" wrap="square" lIns="121900" tIns="121900" rIns="121900" bIns="121900" anchor="ctr" anchorCtr="0">
              <a:noAutofit/>
            </a:bodyPr>
            <a:lstStyle/>
            <a:p>
              <a:endParaRPr sz="2400">
                <a:latin typeface="Barlow"/>
                <a:ea typeface="Barlow"/>
                <a:cs typeface="Barlow"/>
                <a:sym typeface="Barlow"/>
              </a:endParaRPr>
            </a:p>
          </p:txBody>
        </p:sp>
        <p:sp>
          <p:nvSpPr>
            <p:cNvPr id="50" name="Google Shape;242;p19">
              <a:extLst>
                <a:ext uri="{FF2B5EF4-FFF2-40B4-BE49-F238E27FC236}">
                  <a16:creationId xmlns:a16="http://schemas.microsoft.com/office/drawing/2014/main" id="{AEA41540-658F-7258-249A-9851F18DFE84}"/>
                </a:ext>
              </a:extLst>
            </p:cNvPr>
            <p:cNvSpPr/>
            <p:nvPr/>
          </p:nvSpPr>
          <p:spPr>
            <a:xfrm>
              <a:off x="6012139" y="1866499"/>
              <a:ext cx="134100" cy="134100"/>
            </a:xfrm>
            <a:prstGeom prst="ellipse">
              <a:avLst/>
            </a:prstGeom>
            <a:solidFill>
              <a:schemeClr val="lt1"/>
            </a:solidFill>
            <a:ln>
              <a:solidFill>
                <a:schemeClr val="tx1"/>
              </a:solidFill>
            </a:ln>
          </p:spPr>
          <p:txBody>
            <a:bodyPr spcFirstLastPara="1" wrap="square" lIns="0" tIns="0" rIns="0" bIns="0" anchor="ctr" anchorCtr="0">
              <a:noAutofit/>
            </a:bodyPr>
            <a:lstStyle/>
            <a:p>
              <a:pPr algn="ctr"/>
              <a:r>
                <a:rPr lang="en" sz="800">
                  <a:solidFill>
                    <a:schemeClr val="dk2"/>
                  </a:solidFill>
                  <a:latin typeface="Barlow"/>
                  <a:ea typeface="Barlow"/>
                  <a:cs typeface="Barlow"/>
                  <a:sym typeface="Barlow"/>
                </a:rPr>
                <a:t>5</a:t>
              </a:r>
              <a:endParaRPr sz="800">
                <a:solidFill>
                  <a:schemeClr val="dk2"/>
                </a:solidFill>
                <a:latin typeface="Barlow"/>
                <a:ea typeface="Barlow"/>
                <a:cs typeface="Barlow"/>
                <a:sym typeface="Barlow"/>
              </a:endParaRPr>
            </a:p>
          </p:txBody>
        </p:sp>
      </p:grpSp>
      <p:grpSp>
        <p:nvGrpSpPr>
          <p:cNvPr id="51" name="Google Shape;243;p19">
            <a:extLst>
              <a:ext uri="{FF2B5EF4-FFF2-40B4-BE49-F238E27FC236}">
                <a16:creationId xmlns:a16="http://schemas.microsoft.com/office/drawing/2014/main" id="{8BB4299E-1044-DD01-FBD8-B1863B9E65A8}"/>
              </a:ext>
            </a:extLst>
          </p:cNvPr>
          <p:cNvGrpSpPr/>
          <p:nvPr userDrawn="1"/>
        </p:nvGrpSpPr>
        <p:grpSpPr>
          <a:xfrm>
            <a:off x="9174419" y="4768400"/>
            <a:ext cx="631200" cy="631200"/>
            <a:chOff x="6880814" y="3576300"/>
            <a:chExt cx="473400" cy="473400"/>
          </a:xfrm>
        </p:grpSpPr>
        <p:sp>
          <p:nvSpPr>
            <p:cNvPr id="52" name="Google Shape;244;p19">
              <a:extLst>
                <a:ext uri="{FF2B5EF4-FFF2-40B4-BE49-F238E27FC236}">
                  <a16:creationId xmlns:a16="http://schemas.microsoft.com/office/drawing/2014/main" id="{5D1FE3A3-CCE5-47BB-5E6C-7CEE800974D6}"/>
                </a:ext>
              </a:extLst>
            </p:cNvPr>
            <p:cNvSpPr/>
            <p:nvPr/>
          </p:nvSpPr>
          <p:spPr>
            <a:xfrm rot="-2700000">
              <a:off x="6950142" y="3645628"/>
              <a:ext cx="334744" cy="334744"/>
            </a:xfrm>
            <a:prstGeom prst="teardrop">
              <a:avLst>
                <a:gd name="adj" fmla="val 100000"/>
              </a:avLst>
            </a:prstGeom>
            <a:solidFill>
              <a:schemeClr val="accent6"/>
            </a:solidFill>
            <a:ln>
              <a:solidFill>
                <a:schemeClr val="tx1"/>
              </a:solidFill>
            </a:ln>
          </p:spPr>
          <p:txBody>
            <a:bodyPr spcFirstLastPara="1" wrap="square" lIns="121900" tIns="121900" rIns="121900" bIns="121900" anchor="ctr" anchorCtr="0">
              <a:noAutofit/>
            </a:bodyPr>
            <a:lstStyle/>
            <a:p>
              <a:endParaRPr sz="2400">
                <a:latin typeface="Barlow"/>
                <a:ea typeface="Barlow"/>
                <a:cs typeface="Barlow"/>
                <a:sym typeface="Barlow"/>
              </a:endParaRPr>
            </a:p>
          </p:txBody>
        </p:sp>
        <p:sp>
          <p:nvSpPr>
            <p:cNvPr id="53" name="Google Shape;245;p19">
              <a:extLst>
                <a:ext uri="{FF2B5EF4-FFF2-40B4-BE49-F238E27FC236}">
                  <a16:creationId xmlns:a16="http://schemas.microsoft.com/office/drawing/2014/main" id="{A3125D77-DFF0-5E0C-F131-229019AA3B92}"/>
                </a:ext>
              </a:extLst>
            </p:cNvPr>
            <p:cNvSpPr/>
            <p:nvPr/>
          </p:nvSpPr>
          <p:spPr>
            <a:xfrm flipH="1">
              <a:off x="7050464" y="3752502"/>
              <a:ext cx="134100" cy="134100"/>
            </a:xfrm>
            <a:prstGeom prst="ellipse">
              <a:avLst/>
            </a:prstGeom>
            <a:solidFill>
              <a:schemeClr val="lt1"/>
            </a:solidFill>
            <a:ln>
              <a:solidFill>
                <a:schemeClr val="tx1"/>
              </a:solidFill>
            </a:ln>
          </p:spPr>
          <p:txBody>
            <a:bodyPr spcFirstLastPara="1" wrap="square" lIns="0" tIns="0" rIns="0" bIns="0" anchor="ctr" anchorCtr="0">
              <a:noAutofit/>
            </a:bodyPr>
            <a:lstStyle/>
            <a:p>
              <a:pPr algn="ctr"/>
              <a:r>
                <a:rPr lang="en" sz="800">
                  <a:solidFill>
                    <a:schemeClr val="dk2"/>
                  </a:solidFill>
                  <a:latin typeface="Barlow"/>
                  <a:ea typeface="Barlow"/>
                  <a:cs typeface="Barlow"/>
                  <a:sym typeface="Barlow"/>
                </a:rPr>
                <a:t>6</a:t>
              </a:r>
              <a:endParaRPr sz="800">
                <a:solidFill>
                  <a:schemeClr val="dk2"/>
                </a:solidFill>
                <a:latin typeface="Barlow"/>
                <a:ea typeface="Barlow"/>
                <a:cs typeface="Barlow"/>
                <a:sym typeface="Barlow"/>
              </a:endParaRPr>
            </a:p>
          </p:txBody>
        </p:sp>
      </p:grpSp>
    </p:spTree>
    <p:extLst>
      <p:ext uri="{BB962C8B-B14F-4D97-AF65-F5344CB8AC3E}">
        <p14:creationId xmlns:p14="http://schemas.microsoft.com/office/powerpoint/2010/main" val="17235961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9819986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7274914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8946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wo Content_Simpl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CF06-8C59-4736-BBD8-2485DEAC9A04}"/>
              </a:ext>
            </a:extLst>
          </p:cNvPr>
          <p:cNvSpPr>
            <a:spLocks noGrp="1"/>
          </p:cNvSpPr>
          <p:nvPr>
            <p:ph type="title"/>
          </p:nvPr>
        </p:nvSpPr>
        <p:spPr>
          <a:xfrm>
            <a:off x="135801" y="365126"/>
            <a:ext cx="11823827" cy="1114540"/>
          </a:xfrm>
        </p:spPr>
        <p:txBody>
          <a:bodyPr/>
          <a:lstStyle/>
          <a:p>
            <a:r>
              <a:rPr lang="en-US"/>
              <a:t>Click to edit Master title style</a:t>
            </a:r>
          </a:p>
        </p:txBody>
      </p:sp>
      <p:sp>
        <p:nvSpPr>
          <p:cNvPr id="6" name="Content Placeholder 3">
            <a:extLst>
              <a:ext uri="{FF2B5EF4-FFF2-40B4-BE49-F238E27FC236}">
                <a16:creationId xmlns:a16="http://schemas.microsoft.com/office/drawing/2014/main" id="{351658A7-B92F-45A2-B638-36B423473E34}"/>
              </a:ext>
            </a:extLst>
          </p:cNvPr>
          <p:cNvSpPr>
            <a:spLocks noGrp="1"/>
          </p:cNvSpPr>
          <p:nvPr>
            <p:ph sz="half" idx="13"/>
          </p:nvPr>
        </p:nvSpPr>
        <p:spPr>
          <a:xfrm>
            <a:off x="135803" y="1825624"/>
            <a:ext cx="5690856" cy="4502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30C559-C4BB-47B0-B05B-0B773EDABDCA}"/>
              </a:ext>
            </a:extLst>
          </p:cNvPr>
          <p:cNvSpPr>
            <a:spLocks noGrp="1"/>
          </p:cNvSpPr>
          <p:nvPr>
            <p:ph sz="half" idx="2"/>
          </p:nvPr>
        </p:nvSpPr>
        <p:spPr>
          <a:xfrm>
            <a:off x="6268772" y="1825625"/>
            <a:ext cx="5690856" cy="4502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3">
            <a:extLst>
              <a:ext uri="{FF2B5EF4-FFF2-40B4-BE49-F238E27FC236}">
                <a16:creationId xmlns:a16="http://schemas.microsoft.com/office/drawing/2014/main" id="{95D68219-6CB5-460D-B65B-7133D98141CD}"/>
              </a:ext>
            </a:extLst>
          </p:cNvPr>
          <p:cNvSpPr>
            <a:spLocks noGrp="1"/>
          </p:cNvSpPr>
          <p:nvPr>
            <p:ph type="ftr" sz="quarter" idx="3"/>
          </p:nvPr>
        </p:nvSpPr>
        <p:spPr>
          <a:xfrm>
            <a:off x="0" y="6552776"/>
            <a:ext cx="2743200" cy="347709"/>
          </a:xfrm>
          <a:prstGeom prst="rect">
            <a:avLst/>
          </a:prstGeom>
        </p:spPr>
        <p:txBody>
          <a:bodyPr vert="horz" lIns="91440" tIns="45720" rIns="91440" bIns="45720" rtlCol="0" anchor="ctr"/>
          <a:lstStyle>
            <a:lvl1pPr algn="l">
              <a:defRPr sz="975">
                <a:solidFill>
                  <a:schemeClr val="bg1"/>
                </a:solidFill>
              </a:defRPr>
            </a:lvl1pPr>
          </a:lstStyle>
          <a:p>
            <a:r>
              <a:rPr lang="en-US"/>
              <a:t>New Jersey Department of Education</a:t>
            </a:r>
          </a:p>
        </p:txBody>
      </p:sp>
      <p:sp>
        <p:nvSpPr>
          <p:cNvPr id="7" name="Slide Number Placeholder 6">
            <a:extLst>
              <a:ext uri="{FF2B5EF4-FFF2-40B4-BE49-F238E27FC236}">
                <a16:creationId xmlns:a16="http://schemas.microsoft.com/office/drawing/2014/main" id="{A8F06CBD-4E0B-4DF9-B7F5-4AE152EA685E}"/>
              </a:ext>
            </a:extLst>
          </p:cNvPr>
          <p:cNvSpPr>
            <a:spLocks noGrp="1"/>
          </p:cNvSpPr>
          <p:nvPr>
            <p:ph type="sldNum" sz="quarter" idx="12"/>
          </p:nvPr>
        </p:nvSpPr>
        <p:spPr/>
        <p:txBody>
          <a:bodyPr/>
          <a:lstStyle/>
          <a:p>
            <a:fld id="{1929936C-68CC-48AF-8CF3-4B03BC21D04D}" type="slidenum">
              <a:rPr lang="en-US" smtClean="0"/>
              <a:t>‹#›</a:t>
            </a:fld>
            <a:endParaRPr lang="en-US"/>
          </a:p>
        </p:txBody>
      </p:sp>
    </p:spTree>
    <p:extLst>
      <p:ext uri="{BB962C8B-B14F-4D97-AF65-F5344CB8AC3E}">
        <p14:creationId xmlns:p14="http://schemas.microsoft.com/office/powerpoint/2010/main" val="34628792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6762630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892150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9075865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a:t>Click to 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3495300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75317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0053310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a:noAutofit/>
          </a:bodyPr>
          <a:lstStyle>
            <a:lvl1pPr marL="0" indent="0">
              <a:buNone/>
              <a:defRPr sz="2000"/>
            </a:lvl1pPr>
          </a:lstStyle>
          <a:p>
            <a:pPr lvl="0"/>
            <a:r>
              <a:rPr lang="en-US"/>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4219616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573763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20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8637992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9068" y="1289225"/>
            <a:ext cx="11853863" cy="962407"/>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20456" y="2382516"/>
            <a:ext cx="8831483" cy="35115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363035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hreeContent_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CF06-8C59-4736-BBD8-2485DEAC9A04}"/>
              </a:ext>
            </a:extLst>
          </p:cNvPr>
          <p:cNvSpPr>
            <a:spLocks noGrp="1"/>
          </p:cNvSpPr>
          <p:nvPr>
            <p:ph type="title"/>
          </p:nvPr>
        </p:nvSpPr>
        <p:spPr>
          <a:xfrm>
            <a:off x="838200" y="365126"/>
            <a:ext cx="10515600" cy="893520"/>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F6E68CC3-A211-4170-8256-D1B0621F9EF8}"/>
              </a:ext>
            </a:extLst>
          </p:cNvPr>
          <p:cNvSpPr>
            <a:spLocks noGrp="1"/>
          </p:cNvSpPr>
          <p:nvPr>
            <p:ph sz="half" idx="1"/>
          </p:nvPr>
        </p:nvSpPr>
        <p:spPr>
          <a:xfrm>
            <a:off x="838199" y="1395323"/>
            <a:ext cx="10515600" cy="1455457"/>
          </a:xfrm>
        </p:spPr>
        <p:txBody>
          <a:bodyPr/>
          <a:lstStyle>
            <a:lvl3pPr marL="685783" indent="0">
              <a:buNone/>
              <a:defRPr/>
            </a:lvl3pPr>
          </a:lstStyle>
          <a:p>
            <a:pPr lvl="0"/>
            <a:r>
              <a:rPr lang="en-US"/>
              <a:t>Click to edit Master text styles</a:t>
            </a:r>
          </a:p>
          <a:p>
            <a:pPr lvl="1"/>
            <a:r>
              <a:rPr lang="en-US"/>
              <a:t>Second level</a:t>
            </a:r>
          </a:p>
        </p:txBody>
      </p:sp>
      <p:sp>
        <p:nvSpPr>
          <p:cNvPr id="9" name="Content Placeholder 2">
            <a:extLst>
              <a:ext uri="{FF2B5EF4-FFF2-40B4-BE49-F238E27FC236}">
                <a16:creationId xmlns:a16="http://schemas.microsoft.com/office/drawing/2014/main" id="{C3DE64AC-8446-4C9F-B063-00502FAAD8B2}"/>
              </a:ext>
            </a:extLst>
          </p:cNvPr>
          <p:cNvSpPr>
            <a:spLocks noGrp="1"/>
          </p:cNvSpPr>
          <p:nvPr>
            <p:ph sz="half" idx="13"/>
          </p:nvPr>
        </p:nvSpPr>
        <p:spPr>
          <a:xfrm>
            <a:off x="838199" y="2982421"/>
            <a:ext cx="10515600" cy="1559667"/>
          </a:xfrm>
        </p:spPr>
        <p:txBody>
          <a:body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0312DEFC-B4BA-44CD-9676-AA10C89DD9E6}"/>
              </a:ext>
            </a:extLst>
          </p:cNvPr>
          <p:cNvSpPr>
            <a:spLocks noGrp="1"/>
          </p:cNvSpPr>
          <p:nvPr>
            <p:ph sz="half" idx="14"/>
          </p:nvPr>
        </p:nvSpPr>
        <p:spPr>
          <a:xfrm>
            <a:off x="838199" y="4688393"/>
            <a:ext cx="10515600" cy="1730701"/>
          </a:xfrm>
        </p:spPr>
        <p:txBody>
          <a:bodyPr/>
          <a:lstStyle/>
          <a:p>
            <a:pPr lvl="0"/>
            <a:r>
              <a:rPr lang="en-US"/>
              <a:t>Click to edit Master text styles</a:t>
            </a:r>
          </a:p>
          <a:p>
            <a:pPr lvl="1"/>
            <a:r>
              <a:rPr lang="en-US"/>
              <a:t>Second level</a:t>
            </a:r>
          </a:p>
        </p:txBody>
      </p:sp>
      <p:sp>
        <p:nvSpPr>
          <p:cNvPr id="8" name="Footer Placeholder 3">
            <a:extLst>
              <a:ext uri="{FF2B5EF4-FFF2-40B4-BE49-F238E27FC236}">
                <a16:creationId xmlns:a16="http://schemas.microsoft.com/office/drawing/2014/main" id="{8075FB28-1637-4D36-BC87-9A87C854BF03}"/>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a:t>New Jersey Department of Education</a:t>
            </a:r>
          </a:p>
        </p:txBody>
      </p:sp>
      <p:sp>
        <p:nvSpPr>
          <p:cNvPr id="7" name="Slide Number Placeholder 6">
            <a:extLst>
              <a:ext uri="{FF2B5EF4-FFF2-40B4-BE49-F238E27FC236}">
                <a16:creationId xmlns:a16="http://schemas.microsoft.com/office/drawing/2014/main" id="{A8F06CBD-4E0B-4DF9-B7F5-4AE152EA685E}"/>
              </a:ext>
            </a:extLst>
          </p:cNvPr>
          <p:cNvSpPr>
            <a:spLocks noGrp="1"/>
          </p:cNvSpPr>
          <p:nvPr>
            <p:ph type="sldNum" sz="quarter" idx="12"/>
          </p:nvPr>
        </p:nvSpPr>
        <p:spPr/>
        <p:txBody>
          <a:bodyPr/>
          <a:lstStyle/>
          <a:p>
            <a:fld id="{1929936C-68CC-48AF-8CF3-4B03BC21D04D}" type="slidenum">
              <a:rPr lang="en-US" smtClean="0"/>
              <a:t>‹#›</a:t>
            </a:fld>
            <a:endParaRPr lang="en-US"/>
          </a:p>
        </p:txBody>
      </p:sp>
    </p:spTree>
    <p:extLst>
      <p:ext uri="{BB962C8B-B14F-4D97-AF65-F5344CB8AC3E}">
        <p14:creationId xmlns:p14="http://schemas.microsoft.com/office/powerpoint/2010/main" val="16924767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59"/>
            <a:ext cx="12192000" cy="1125287"/>
          </a:xfrm>
        </p:spPr>
        <p:txBody>
          <a:bodyPr rIns="91440">
            <a:normAutofit/>
          </a:bodyPr>
          <a:lstStyle>
            <a:lvl1pPr marL="0" indent="0" algn="ctr">
              <a:spcBef>
                <a:spcPts val="0"/>
              </a:spcBef>
              <a:buNone/>
              <a:defRPr sz="32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638552"/>
            <a:ext cx="12191999" cy="1239312"/>
          </a:xfrm>
        </p:spPr>
        <p:txBody>
          <a:bodyPr rIns="91440">
            <a:normAutofit/>
          </a:bodyPr>
          <a:lstStyle>
            <a:lvl1pPr marL="0" indent="0" algn="ctr">
              <a:spcBef>
                <a:spcPts val="0"/>
              </a:spcBef>
              <a:buNone/>
              <a:defRPr sz="3200"/>
            </a:lvl1pPr>
          </a:lstStyle>
          <a:p>
            <a:pPr lvl="0"/>
            <a:r>
              <a:rPr lang="en-US"/>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97872"/>
            <a:ext cx="12192000" cy="640081"/>
          </a:xfrm>
        </p:spPr>
        <p:txBody>
          <a:bodyPr lIns="0" rIns="0">
            <a:normAutofit/>
          </a:bodyPr>
          <a:lstStyle>
            <a:lvl1pPr marL="0" indent="0" algn="ctr">
              <a:spcBef>
                <a:spcPts val="0"/>
              </a:spcBef>
              <a:spcAft>
                <a:spcPts val="0"/>
              </a:spcAft>
              <a:buNone/>
              <a:defRPr sz="2400" b="1"/>
            </a:lvl1pPr>
          </a:lstStyle>
          <a:p>
            <a:pPr lvl="0"/>
            <a:r>
              <a:rPr lang="en-US"/>
              <a:t>Text</a:t>
            </a:r>
          </a:p>
        </p:txBody>
      </p:sp>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1" y="5497665"/>
            <a:ext cx="1542361" cy="640080"/>
          </a:xfrm>
        </p:spPr>
        <p:txBody>
          <a:bodyPr rIns="0">
            <a:noAutofit/>
          </a:bodyPr>
          <a:lstStyle>
            <a:lvl1pPr marL="0" indent="0" algn="ctr">
              <a:buNone/>
              <a:defRPr sz="1400"/>
            </a:lvl1pPr>
          </a:lstStyle>
          <a:p>
            <a:pPr lvl="0"/>
            <a:r>
              <a:rPr lang="en-US"/>
              <a:t>Enter Facebook info</a:t>
            </a:r>
          </a:p>
        </p:txBody>
      </p:sp>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6" y="5497665"/>
            <a:ext cx="1608463" cy="640081"/>
          </a:xfrm>
        </p:spPr>
        <p:txBody>
          <a:bodyPr rIns="91440">
            <a:noAutofit/>
          </a:bodyPr>
          <a:lstStyle>
            <a:lvl1pPr marL="0" indent="0" algn="ctr">
              <a:buNone/>
              <a:defRPr sz="1400"/>
            </a:lvl1pPr>
          </a:lstStyle>
          <a:p>
            <a:pPr lvl="0"/>
            <a:r>
              <a:rPr lang="en-US"/>
              <a:t>Enter Twitter info</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3" y="4737577"/>
            <a:ext cx="638349" cy="640080"/>
          </a:xfrm>
          <a:prstGeom prst="rect">
            <a:avLst/>
          </a:prstGeom>
        </p:spPr>
      </p:pic>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5"/>
            <a:ext cx="1608462" cy="640081"/>
          </a:xfrm>
        </p:spPr>
        <p:txBody>
          <a:bodyPr rIns="91440">
            <a:noAutofit/>
          </a:bodyPr>
          <a:lstStyle>
            <a:lvl1pPr marL="0" indent="0" algn="ctr">
              <a:buNone/>
              <a:defRPr sz="1400"/>
            </a:lvl1pPr>
          </a:lstStyle>
          <a:p>
            <a:pPr lvl="0"/>
            <a:r>
              <a:rPr lang="en-US"/>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984108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1195641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1361040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1684136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301892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6149649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347169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a:t>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666855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7123640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745279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mparison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1525-BAE3-4CAF-89D0-D1DDCA7553F3}"/>
              </a:ext>
            </a:extLst>
          </p:cNvPr>
          <p:cNvSpPr>
            <a:spLocks noGrp="1"/>
          </p:cNvSpPr>
          <p:nvPr>
            <p:ph type="title"/>
          </p:nvPr>
        </p:nvSpPr>
        <p:spPr>
          <a:xfrm>
            <a:off x="217285" y="365131"/>
            <a:ext cx="11775547" cy="956681"/>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23838D-6D5E-455C-85DF-54B77EE5519D}"/>
              </a:ext>
            </a:extLst>
          </p:cNvPr>
          <p:cNvSpPr>
            <a:spLocks noGrp="1"/>
          </p:cNvSpPr>
          <p:nvPr>
            <p:ph type="body" idx="1"/>
          </p:nvPr>
        </p:nvSpPr>
        <p:spPr>
          <a:xfrm>
            <a:off x="217290" y="1681163"/>
            <a:ext cx="371192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CD232FF-A555-45CC-B407-62C42702E5F3}"/>
              </a:ext>
            </a:extLst>
          </p:cNvPr>
          <p:cNvSpPr>
            <a:spLocks noGrp="1"/>
          </p:cNvSpPr>
          <p:nvPr>
            <p:ph sz="half" idx="2"/>
          </p:nvPr>
        </p:nvSpPr>
        <p:spPr>
          <a:xfrm>
            <a:off x="217289" y="2714852"/>
            <a:ext cx="3711921" cy="3759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B8CE72F5-9482-4892-B297-66B046D1883A}"/>
              </a:ext>
            </a:extLst>
          </p:cNvPr>
          <p:cNvSpPr>
            <a:spLocks noGrp="1"/>
          </p:cNvSpPr>
          <p:nvPr>
            <p:ph type="body" idx="13"/>
          </p:nvPr>
        </p:nvSpPr>
        <p:spPr>
          <a:xfrm>
            <a:off x="4317001" y="1681163"/>
            <a:ext cx="371192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13" name="Content Placeholder 3">
            <a:extLst>
              <a:ext uri="{FF2B5EF4-FFF2-40B4-BE49-F238E27FC236}">
                <a16:creationId xmlns:a16="http://schemas.microsoft.com/office/drawing/2014/main" id="{1E002FDA-A44A-49A4-B8AD-5FCC148F38D9}"/>
              </a:ext>
            </a:extLst>
          </p:cNvPr>
          <p:cNvSpPr>
            <a:spLocks noGrp="1"/>
          </p:cNvSpPr>
          <p:nvPr>
            <p:ph sz="half" idx="14"/>
          </p:nvPr>
        </p:nvSpPr>
        <p:spPr>
          <a:xfrm>
            <a:off x="4317000" y="2714852"/>
            <a:ext cx="3711921" cy="3759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572FEC1F-4E70-4D85-97CB-F7EC7CC2C1B7}"/>
              </a:ext>
            </a:extLst>
          </p:cNvPr>
          <p:cNvSpPr>
            <a:spLocks noGrp="1"/>
          </p:cNvSpPr>
          <p:nvPr>
            <p:ph type="body" idx="15"/>
          </p:nvPr>
        </p:nvSpPr>
        <p:spPr>
          <a:xfrm>
            <a:off x="8280917" y="1681163"/>
            <a:ext cx="371192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8368F3C8-0878-4191-A15F-07E1E0A65672}"/>
              </a:ext>
            </a:extLst>
          </p:cNvPr>
          <p:cNvSpPr>
            <a:spLocks noGrp="1"/>
          </p:cNvSpPr>
          <p:nvPr>
            <p:ph sz="half" idx="16"/>
          </p:nvPr>
        </p:nvSpPr>
        <p:spPr>
          <a:xfrm>
            <a:off x="8280916" y="2714852"/>
            <a:ext cx="3711921" cy="3759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C3215870-12E3-4980-93AD-8DC70E11A202}"/>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a:t>New Jersey Department of Education</a:t>
            </a:r>
          </a:p>
        </p:txBody>
      </p:sp>
      <p:sp>
        <p:nvSpPr>
          <p:cNvPr id="9" name="Slide Number Placeholder 8">
            <a:extLst>
              <a:ext uri="{FF2B5EF4-FFF2-40B4-BE49-F238E27FC236}">
                <a16:creationId xmlns:a16="http://schemas.microsoft.com/office/drawing/2014/main" id="{42256F76-59C6-41DD-B216-886CAB45919F}"/>
              </a:ext>
            </a:extLst>
          </p:cNvPr>
          <p:cNvSpPr>
            <a:spLocks noGrp="1"/>
          </p:cNvSpPr>
          <p:nvPr>
            <p:ph type="sldNum" sz="quarter" idx="12"/>
          </p:nvPr>
        </p:nvSpPr>
        <p:spPr/>
        <p:txBody>
          <a:bodyPr/>
          <a:lstStyle/>
          <a:p>
            <a:fld id="{1929936C-68CC-48AF-8CF3-4B03BC21D04D}" type="slidenum">
              <a:rPr lang="en-US" smtClean="0"/>
              <a:t>‹#›</a:t>
            </a:fld>
            <a:endParaRPr lang="en-US"/>
          </a:p>
        </p:txBody>
      </p:sp>
    </p:spTree>
    <p:extLst>
      <p:ext uri="{BB962C8B-B14F-4D97-AF65-F5344CB8AC3E}">
        <p14:creationId xmlns:p14="http://schemas.microsoft.com/office/powerpoint/2010/main" val="4681563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0" y="1277651"/>
            <a:ext cx="11853863" cy="765753"/>
          </a:xfrm>
        </p:spPr>
        <p:txBody>
          <a:bodyPr/>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7" y="2341622"/>
            <a:ext cx="10255262" cy="36173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3543009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rIns="91440">
            <a:noAutofit/>
          </a:bodyPr>
          <a:lstStyle>
            <a:lvl1pPr marL="0" indent="0">
              <a:buNone/>
              <a:defRPr sz="2000"/>
            </a:lvl1pPr>
          </a:lstStyle>
          <a:p>
            <a:pPr lvl="0"/>
            <a:r>
              <a:rPr lang="en-US"/>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115482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6277344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16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2207845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59"/>
            <a:ext cx="12192000" cy="747579"/>
          </a:xfrm>
        </p:spPr>
        <p:txBody>
          <a:bodyPr lIns="0" rIns="91440">
            <a:normAutofit/>
          </a:bodyPr>
          <a:lstStyle>
            <a:lvl1pPr marL="0" indent="0" algn="ctr">
              <a:spcBef>
                <a:spcPts val="0"/>
              </a:spcBef>
              <a:buNone/>
              <a:defRPr sz="32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226096"/>
            <a:ext cx="12191999" cy="1493491"/>
          </a:xfrm>
        </p:spPr>
        <p:txBody>
          <a:bodyPr lIns="0" rIns="0">
            <a:normAutofit/>
          </a:bodyPr>
          <a:lstStyle>
            <a:lvl1pPr marL="0" indent="0" algn="ctr">
              <a:spcBef>
                <a:spcPts val="0"/>
              </a:spcBef>
              <a:spcAft>
                <a:spcPts val="1200"/>
              </a:spcAft>
              <a:buNone/>
              <a:defRPr sz="3200"/>
            </a:lvl1pPr>
          </a:lstStyle>
          <a:p>
            <a:pPr lvl="0"/>
            <a:r>
              <a:rPr lang="en-US"/>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01967"/>
            <a:ext cx="12192000" cy="640081"/>
          </a:xfrm>
        </p:spPr>
        <p:txBody>
          <a:bodyPr lIns="0" rIns="0">
            <a:normAutofit/>
          </a:bodyPr>
          <a:lstStyle>
            <a:lvl1pPr marL="0" indent="0" algn="ctr">
              <a:spcBef>
                <a:spcPts val="0"/>
              </a:spcBef>
              <a:spcAft>
                <a:spcPts val="0"/>
              </a:spcAft>
              <a:buNone/>
              <a:defRPr sz="2400" b="1"/>
            </a:lvl1pPr>
          </a:lstStyle>
          <a:p>
            <a:pPr lvl="0"/>
            <a:r>
              <a:rPr lang="en-US"/>
              <a:t>Text</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1" y="5497665"/>
            <a:ext cx="1542361" cy="640080"/>
          </a:xfrm>
        </p:spPr>
        <p:txBody>
          <a:bodyPr rIns="0">
            <a:noAutofit/>
          </a:bodyPr>
          <a:lstStyle>
            <a:lvl1pPr marL="0" indent="0" algn="ctr">
              <a:buNone/>
              <a:defRPr sz="1400"/>
            </a:lvl1pPr>
          </a:lstStyle>
          <a:p>
            <a:pPr lvl="0"/>
            <a:r>
              <a:rPr lang="en-US"/>
              <a:t>Enter Facebook info</a:t>
            </a:r>
          </a:p>
        </p:txBody>
      </p:sp>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3" y="4737577"/>
            <a:ext cx="638349" cy="640080"/>
          </a:xfrm>
          <a:prstGeom prst="rect">
            <a:avLst/>
          </a:prstGeom>
        </p:spPr>
      </p:pic>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6" y="5497665"/>
            <a:ext cx="1608463" cy="640081"/>
          </a:xfrm>
        </p:spPr>
        <p:txBody>
          <a:bodyPr rIns="91440">
            <a:noAutofit/>
          </a:bodyPr>
          <a:lstStyle>
            <a:lvl1pPr marL="0" indent="0" algn="ctr">
              <a:buNone/>
              <a:defRPr sz="1400"/>
            </a:lvl1pPr>
          </a:lstStyle>
          <a:p>
            <a:pPr lvl="0"/>
            <a:r>
              <a:rPr lang="en-US"/>
              <a:t>Enter Twitter info</a:t>
            </a:r>
          </a:p>
        </p:txBody>
      </p:sp>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5"/>
            <a:ext cx="1608462" cy="640081"/>
          </a:xfrm>
        </p:spPr>
        <p:txBody>
          <a:bodyPr rIns="91440">
            <a:noAutofit/>
          </a:bodyPr>
          <a:lstStyle>
            <a:lvl1pPr marL="0" indent="0" algn="ctr">
              <a:buNone/>
              <a:defRPr sz="1400"/>
            </a:lvl1pPr>
          </a:lstStyle>
          <a:p>
            <a:pPr lvl="0"/>
            <a:r>
              <a:rPr lang="en-US"/>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005109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B6634-5182-4FAC-BD8F-9AB169FD2987}"/>
              </a:ext>
            </a:extLst>
          </p:cNvPr>
          <p:cNvSpPr>
            <a:spLocks noGrp="1"/>
          </p:cNvSpPr>
          <p:nvPr>
            <p:ph type="title"/>
          </p:nvPr>
        </p:nvSpPr>
        <p:spPr>
          <a:xfrm>
            <a:off x="347124" y="535130"/>
            <a:ext cx="11497752" cy="1325563"/>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C06CEA20-19E1-4E9F-AC98-2B0F1B8976DE}"/>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a:t>New Jersey Department of Education</a:t>
            </a:r>
          </a:p>
        </p:txBody>
      </p:sp>
      <p:sp>
        <p:nvSpPr>
          <p:cNvPr id="5" name="Slide Number Placeholder 4">
            <a:extLst>
              <a:ext uri="{FF2B5EF4-FFF2-40B4-BE49-F238E27FC236}">
                <a16:creationId xmlns:a16="http://schemas.microsoft.com/office/drawing/2014/main" id="{20E18389-EFEF-429F-89FB-752FEA4C6573}"/>
              </a:ext>
            </a:extLst>
          </p:cNvPr>
          <p:cNvSpPr>
            <a:spLocks noGrp="1"/>
          </p:cNvSpPr>
          <p:nvPr>
            <p:ph type="sldNum" sz="quarter" idx="12"/>
          </p:nvPr>
        </p:nvSpPr>
        <p:spPr/>
        <p:txBody>
          <a:bodyPr/>
          <a:lstStyle/>
          <a:p>
            <a:fld id="{1929936C-68CC-48AF-8CF3-4B03BC21D04D}" type="slidenum">
              <a:rPr lang="en-US" smtClean="0"/>
              <a:t>‹#›</a:t>
            </a:fld>
            <a:endParaRPr lang="en-US"/>
          </a:p>
        </p:txBody>
      </p:sp>
    </p:spTree>
    <p:extLst>
      <p:ext uri="{BB962C8B-B14F-4D97-AF65-F5344CB8AC3E}">
        <p14:creationId xmlns:p14="http://schemas.microsoft.com/office/powerpoint/2010/main" val="1822857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Fina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EF56-5357-4CFD-B503-FD5D22E31BAD}"/>
              </a:ext>
            </a:extLst>
          </p:cNvPr>
          <p:cNvSpPr>
            <a:spLocks noGrp="1"/>
          </p:cNvSpPr>
          <p:nvPr>
            <p:ph type="title"/>
          </p:nvPr>
        </p:nvSpPr>
        <p:spPr>
          <a:xfrm>
            <a:off x="838200" y="365131"/>
            <a:ext cx="10515600" cy="850489"/>
          </a:xfrm>
        </p:spPr>
        <p:txBody>
          <a:bodyPr/>
          <a:lstStyle/>
          <a:p>
            <a:r>
              <a:rPr lang="en-US"/>
              <a:t>Click to edit Master title style</a:t>
            </a:r>
          </a:p>
        </p:txBody>
      </p:sp>
      <p:sp>
        <p:nvSpPr>
          <p:cNvPr id="16" name="Text Placeholder 4">
            <a:extLst>
              <a:ext uri="{FF2B5EF4-FFF2-40B4-BE49-F238E27FC236}">
                <a16:creationId xmlns:a16="http://schemas.microsoft.com/office/drawing/2014/main" id="{D3B12E01-EEE8-414E-AC3B-33EF45A07775}"/>
              </a:ext>
            </a:extLst>
          </p:cNvPr>
          <p:cNvSpPr>
            <a:spLocks noGrp="1"/>
          </p:cNvSpPr>
          <p:nvPr>
            <p:ph type="body" sz="quarter" idx="16" hasCustomPrompt="1"/>
          </p:nvPr>
        </p:nvSpPr>
        <p:spPr>
          <a:xfrm>
            <a:off x="3044132" y="1485885"/>
            <a:ext cx="6562725" cy="1032249"/>
          </a:xfrm>
        </p:spPr>
        <p:txBody>
          <a:bodyPr>
            <a:normAutofit/>
          </a:bodyPr>
          <a:lstStyle>
            <a:lvl1pPr marL="0" indent="0" algn="ctr">
              <a:buNone/>
              <a:defRPr sz="2100"/>
            </a:lvl1pPr>
          </a:lstStyle>
          <a:p>
            <a:pPr lvl="0"/>
            <a:r>
              <a:rPr lang="en-US"/>
              <a:t>Department or Office website</a:t>
            </a:r>
          </a:p>
        </p:txBody>
      </p:sp>
      <p:sp>
        <p:nvSpPr>
          <p:cNvPr id="5" name="Text Placeholder 4">
            <a:extLst>
              <a:ext uri="{FF2B5EF4-FFF2-40B4-BE49-F238E27FC236}">
                <a16:creationId xmlns:a16="http://schemas.microsoft.com/office/drawing/2014/main" id="{00D3F7AE-850B-4864-B80E-0BE8ADB84F75}"/>
              </a:ext>
            </a:extLst>
          </p:cNvPr>
          <p:cNvSpPr>
            <a:spLocks noGrp="1"/>
          </p:cNvSpPr>
          <p:nvPr>
            <p:ph type="body" sz="quarter" idx="11" hasCustomPrompt="1"/>
          </p:nvPr>
        </p:nvSpPr>
        <p:spPr>
          <a:xfrm>
            <a:off x="3044132" y="2847529"/>
            <a:ext cx="6562725" cy="1032249"/>
          </a:xfrm>
        </p:spPr>
        <p:txBody>
          <a:bodyPr>
            <a:normAutofit/>
          </a:bodyPr>
          <a:lstStyle>
            <a:lvl1pPr marL="0" indent="0" algn="ctr">
              <a:buNone/>
              <a:defRPr sz="1800"/>
            </a:lvl1pPr>
          </a:lstStyle>
          <a:p>
            <a:pPr lvl="0"/>
            <a:r>
              <a:rPr lang="en-US"/>
              <a:t>Enter contact info such as phone number and email</a:t>
            </a:r>
          </a:p>
        </p:txBody>
      </p:sp>
      <p:sp>
        <p:nvSpPr>
          <p:cNvPr id="15" name="Text Placeholder 14">
            <a:extLst>
              <a:ext uri="{FF2B5EF4-FFF2-40B4-BE49-F238E27FC236}">
                <a16:creationId xmlns:a16="http://schemas.microsoft.com/office/drawing/2014/main" id="{8AA1560F-907F-4C23-AB0E-E50F07A84918}"/>
              </a:ext>
            </a:extLst>
          </p:cNvPr>
          <p:cNvSpPr>
            <a:spLocks noGrp="1"/>
          </p:cNvSpPr>
          <p:nvPr>
            <p:ph type="body" sz="quarter" idx="15" hasCustomPrompt="1"/>
          </p:nvPr>
        </p:nvSpPr>
        <p:spPr>
          <a:xfrm>
            <a:off x="5094619" y="4428882"/>
            <a:ext cx="2304487" cy="666750"/>
          </a:xfrm>
        </p:spPr>
        <p:txBody>
          <a:bodyPr>
            <a:normAutofit/>
          </a:bodyPr>
          <a:lstStyle>
            <a:lvl1pPr marL="0" indent="0" algn="ctr">
              <a:buNone/>
              <a:defRPr sz="2100" b="1"/>
            </a:lvl1pPr>
          </a:lstStyle>
          <a:p>
            <a:pPr lvl="0"/>
            <a:r>
              <a:rPr lang="en-US"/>
              <a:t>Text</a:t>
            </a:r>
          </a:p>
        </p:txBody>
      </p:sp>
      <p:pic>
        <p:nvPicPr>
          <p:cNvPr id="6" name="Facebook">
            <a:extLst>
              <a:ext uri="{FF2B5EF4-FFF2-40B4-BE49-F238E27FC236}">
                <a16:creationId xmlns:a16="http://schemas.microsoft.com/office/drawing/2014/main" id="{44C9F024-7D6B-4064-B434-76A1933BE17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5343" y="5372116"/>
            <a:ext cx="573024" cy="426963"/>
          </a:xfrm>
          <a:prstGeom prst="rect">
            <a:avLst/>
          </a:prstGeom>
        </p:spPr>
      </p:pic>
      <p:sp>
        <p:nvSpPr>
          <p:cNvPr id="10" name="Text Placeholder 9">
            <a:extLst>
              <a:ext uri="{FF2B5EF4-FFF2-40B4-BE49-F238E27FC236}">
                <a16:creationId xmlns:a16="http://schemas.microsoft.com/office/drawing/2014/main" id="{294F8BCB-943B-4692-A224-F8A2437D78A7}"/>
              </a:ext>
            </a:extLst>
          </p:cNvPr>
          <p:cNvSpPr>
            <a:spLocks noGrp="1"/>
          </p:cNvSpPr>
          <p:nvPr>
            <p:ph type="body" sz="quarter" idx="12" hasCustomPrompt="1"/>
          </p:nvPr>
        </p:nvSpPr>
        <p:spPr>
          <a:xfrm>
            <a:off x="3044133" y="5906972"/>
            <a:ext cx="1635443" cy="503237"/>
          </a:xfrm>
        </p:spPr>
        <p:txBody>
          <a:bodyPr>
            <a:noAutofit/>
          </a:bodyPr>
          <a:lstStyle>
            <a:lvl1pPr marL="0" indent="0" algn="ctr">
              <a:buNone/>
              <a:defRPr sz="1200"/>
            </a:lvl1pPr>
          </a:lstStyle>
          <a:p>
            <a:pPr lvl="0"/>
            <a:r>
              <a:rPr lang="en-US"/>
              <a:t>Enter Facebook info</a:t>
            </a:r>
          </a:p>
        </p:txBody>
      </p:sp>
      <p:pic>
        <p:nvPicPr>
          <p:cNvPr id="7" name="Twitter">
            <a:extLst>
              <a:ext uri="{FF2B5EF4-FFF2-40B4-BE49-F238E27FC236}">
                <a16:creationId xmlns:a16="http://schemas.microsoft.com/office/drawing/2014/main" id="{1F1462B5-F1B0-4233-B989-C544B2B47E55}"/>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82293" y="5365545"/>
            <a:ext cx="585216" cy="440102"/>
          </a:xfrm>
          <a:prstGeom prst="rect">
            <a:avLst/>
          </a:prstGeom>
        </p:spPr>
      </p:pic>
      <p:sp>
        <p:nvSpPr>
          <p:cNvPr id="11" name="Text Placeholder 9">
            <a:extLst>
              <a:ext uri="{FF2B5EF4-FFF2-40B4-BE49-F238E27FC236}">
                <a16:creationId xmlns:a16="http://schemas.microsoft.com/office/drawing/2014/main" id="{58BACC9A-2948-4586-9ADE-AC08E52A637B}"/>
              </a:ext>
            </a:extLst>
          </p:cNvPr>
          <p:cNvSpPr>
            <a:spLocks noGrp="1"/>
          </p:cNvSpPr>
          <p:nvPr>
            <p:ph type="body" sz="quarter" idx="13" hasCustomPrompt="1"/>
          </p:nvPr>
        </p:nvSpPr>
        <p:spPr>
          <a:xfrm>
            <a:off x="5429141" y="5906971"/>
            <a:ext cx="1635443" cy="503237"/>
          </a:xfrm>
        </p:spPr>
        <p:txBody>
          <a:bodyPr>
            <a:noAutofit/>
          </a:bodyPr>
          <a:lstStyle>
            <a:lvl1pPr marL="0" indent="0" algn="ctr">
              <a:buNone/>
              <a:defRPr sz="1200"/>
            </a:lvl1pPr>
          </a:lstStyle>
          <a:p>
            <a:pPr lvl="0"/>
            <a:r>
              <a:rPr lang="en-US"/>
              <a:t>Enter Twitter info</a:t>
            </a:r>
          </a:p>
        </p:txBody>
      </p:sp>
      <p:pic>
        <p:nvPicPr>
          <p:cNvPr id="8" name="Instagram">
            <a:extLst>
              <a:ext uri="{FF2B5EF4-FFF2-40B4-BE49-F238E27FC236}">
                <a16:creationId xmlns:a16="http://schemas.microsoft.com/office/drawing/2014/main" id="{22D2F588-6523-4556-88B5-99C95EE5EFE5}"/>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390819" y="5334551"/>
            <a:ext cx="670560" cy="502090"/>
          </a:xfrm>
          <a:prstGeom prst="rect">
            <a:avLst/>
          </a:prstGeom>
        </p:spPr>
      </p:pic>
      <p:sp>
        <p:nvSpPr>
          <p:cNvPr id="12" name="Text Placeholder 9">
            <a:extLst>
              <a:ext uri="{FF2B5EF4-FFF2-40B4-BE49-F238E27FC236}">
                <a16:creationId xmlns:a16="http://schemas.microsoft.com/office/drawing/2014/main" id="{B81A18F7-3BD9-4CAA-9ADC-13EF99A4E392}"/>
              </a:ext>
            </a:extLst>
          </p:cNvPr>
          <p:cNvSpPr>
            <a:spLocks noGrp="1"/>
          </p:cNvSpPr>
          <p:nvPr>
            <p:ph type="body" sz="quarter" idx="14" hasCustomPrompt="1"/>
          </p:nvPr>
        </p:nvSpPr>
        <p:spPr>
          <a:xfrm>
            <a:off x="7908377" y="5906971"/>
            <a:ext cx="1635443" cy="503237"/>
          </a:xfrm>
        </p:spPr>
        <p:txBody>
          <a:bodyPr>
            <a:noAutofit/>
          </a:bodyPr>
          <a:lstStyle>
            <a:lvl1pPr marL="0" indent="0" algn="ctr">
              <a:buNone/>
              <a:defRPr sz="1200"/>
            </a:lvl1pPr>
          </a:lstStyle>
          <a:p>
            <a:pPr lvl="0"/>
            <a:r>
              <a:rPr lang="en-US"/>
              <a:t>Enter Instagram info</a:t>
            </a:r>
          </a:p>
        </p:txBody>
      </p:sp>
      <p:sp>
        <p:nvSpPr>
          <p:cNvPr id="3" name="Slide Number Placeholder 2">
            <a:extLst>
              <a:ext uri="{FF2B5EF4-FFF2-40B4-BE49-F238E27FC236}">
                <a16:creationId xmlns:a16="http://schemas.microsoft.com/office/drawing/2014/main" id="{9FE1C24E-3AD8-45B3-85F6-8E92576D8D8A}"/>
              </a:ext>
            </a:extLst>
          </p:cNvPr>
          <p:cNvSpPr>
            <a:spLocks noGrp="1"/>
          </p:cNvSpPr>
          <p:nvPr>
            <p:ph type="sldNum" sz="quarter" idx="10"/>
          </p:nvPr>
        </p:nvSpPr>
        <p:spPr/>
        <p:txBody>
          <a:bodyPr/>
          <a:lstStyle/>
          <a:p>
            <a:fld id="{1929936C-68CC-48AF-8CF3-4B03BC21D04D}" type="slidenum">
              <a:rPr lang="en-US" smtClean="0"/>
              <a:pPr/>
              <a:t>‹#›</a:t>
            </a:fld>
            <a:endParaRPr lang="en-US"/>
          </a:p>
        </p:txBody>
      </p:sp>
    </p:spTree>
    <p:extLst>
      <p:ext uri="{BB962C8B-B14F-4D97-AF65-F5344CB8AC3E}">
        <p14:creationId xmlns:p14="http://schemas.microsoft.com/office/powerpoint/2010/main" val="472327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image" Target="../media/image6.pn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5.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image" Target="../media/image7.png"/><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7.png"/><Relationship Id="rId2" Type="http://schemas.openxmlformats.org/officeDocument/2006/relationships/slideLayout" Target="../slideLayouts/slideLayout62.xml"/><Relationship Id="rId16" Type="http://schemas.openxmlformats.org/officeDocument/2006/relationships/image" Target="../media/image6.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6.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170" y="-5897"/>
            <a:ext cx="12081831"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
        <p:nvSpPr>
          <p:cNvPr id="4" name="Rectangle 3">
            <a:extLst>
              <a:ext uri="{FF2B5EF4-FFF2-40B4-BE49-F238E27FC236}">
                <a16:creationId xmlns:a16="http://schemas.microsoft.com/office/drawing/2014/main" id="{BCD58F0D-AFBC-4C02-86EC-5B2665C19783}"/>
              </a:ext>
              <a:ext uri="{C183D7F6-B498-43B3-948B-1728B52AA6E4}">
                <adec:decorative xmlns:adec="http://schemas.microsoft.com/office/drawing/2017/decorative" val="1"/>
              </a:ext>
            </a:extLst>
          </p:cNvPr>
          <p:cNvSpPr/>
          <p:nvPr userDrawn="1"/>
        </p:nvSpPr>
        <p:spPr>
          <a:xfrm>
            <a:off x="0" y="6"/>
            <a:ext cx="12192000" cy="309467"/>
          </a:xfrm>
          <a:prstGeom prst="rect">
            <a:avLst/>
          </a:prstGeom>
          <a:solidFill>
            <a:srgbClr val="104E72"/>
          </a:solidFill>
          <a:ln>
            <a:solidFill>
              <a:srgbClr val="104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110364AC-974D-4ED3-911B-729A27C7BF9A}"/>
              </a:ext>
              <a:ext uri="{C183D7F6-B498-43B3-948B-1728B52AA6E4}">
                <adec:decorative xmlns:adec="http://schemas.microsoft.com/office/drawing/2017/decorative" val="1"/>
              </a:ext>
            </a:extLst>
          </p:cNvPr>
          <p:cNvSpPr/>
          <p:nvPr userDrawn="1"/>
        </p:nvSpPr>
        <p:spPr>
          <a:xfrm>
            <a:off x="0" y="6577834"/>
            <a:ext cx="12192000" cy="280166"/>
          </a:xfrm>
          <a:prstGeom prst="rect">
            <a:avLst/>
          </a:prstGeom>
          <a:solidFill>
            <a:srgbClr val="104E72"/>
          </a:solidFill>
          <a:ln>
            <a:solidFill>
              <a:srgbClr val="104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5">
                  <a:lumMod val="50000"/>
                </a:schemeClr>
              </a:solidFill>
              <a:latin typeface="Bell MT" panose="02020503060305020303" pitchFamily="18" charset="0"/>
            </a:endParaRPr>
          </a:p>
        </p:txBody>
      </p:sp>
    </p:spTree>
    <p:extLst>
      <p:ext uri="{BB962C8B-B14F-4D97-AF65-F5344CB8AC3E}">
        <p14:creationId xmlns:p14="http://schemas.microsoft.com/office/powerpoint/2010/main" val="39082950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749" r:id="rId10"/>
  </p:sldLayoutIdLst>
  <p:hf hdr="0" dt="0"/>
  <p:txStyles>
    <p:titleStyle>
      <a:lvl1pPr algn="ctr" defTabSz="685800" rtl="0" eaLnBrk="1" latinLnBrk="0" hangingPunct="1">
        <a:lnSpc>
          <a:spcPct val="90000"/>
        </a:lnSpc>
        <a:spcBef>
          <a:spcPct val="0"/>
        </a:spcBef>
        <a:buNone/>
        <a:defRPr sz="4050" b="1" kern="1200">
          <a:solidFill>
            <a:srgbClr val="6E2405"/>
          </a:solidFill>
          <a:latin typeface="Palatino Linotype" panose="02040502050505030304" pitchFamily="18" charset="0"/>
          <a:ea typeface="+mj-ea"/>
          <a:cs typeface="+mj-cs"/>
        </a:defRPr>
      </a:lvl1pPr>
    </p:titleStyle>
    <p:bodyStyle>
      <a:lvl1pPr marL="0" indent="0" algn="l" defTabSz="685800" rtl="0" eaLnBrk="1" latinLnBrk="0" hangingPunct="1">
        <a:lnSpc>
          <a:spcPct val="108000"/>
        </a:lnSpc>
        <a:spcBef>
          <a:spcPts val="750"/>
        </a:spcBef>
        <a:spcAft>
          <a:spcPts val="1050"/>
        </a:spcAft>
        <a:buFont typeface="Arial" panose="020B0604020202020204" pitchFamily="34" charset="0"/>
        <a:buNone/>
        <a:defRPr sz="33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49340" y="162883"/>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2" y="378898"/>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8"/>
            <a:ext cx="11890272" cy="4507465"/>
          </a:xfrm>
          <a:prstGeom prst="rect">
            <a:avLst/>
          </a:prstGeom>
        </p:spPr>
        <p:txBody>
          <a:bodyPr vert="horz" lIns="91440" tIns="45720" rIns="82296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9"/>
            <a:ext cx="2743200" cy="365125"/>
          </a:xfrm>
          <a:prstGeom prst="rect">
            <a:avLst/>
          </a:prstGeom>
        </p:spPr>
        <p:txBody>
          <a:bodyPr vert="horz" lIns="91440" tIns="45720" rIns="91440" bIns="45720" rtlCol="0" anchor="ctr"/>
          <a:lstStyle>
            <a:lvl1pPr algn="r">
              <a:defRPr sz="105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3104677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9" r:id="rId17"/>
    <p:sldLayoutId id="2147483745" r:id="rId18"/>
    <p:sldLayoutId id="2147483756" r:id="rId19"/>
    <p:sldLayoutId id="2147483755" r:id="rId20"/>
    <p:sldLayoutId id="2147483761" r:id="rId21"/>
    <p:sldLayoutId id="2147483751" r:id="rId22"/>
    <p:sldLayoutId id="2147483762" r:id="rId23"/>
    <p:sldLayoutId id="2147483766" r:id="rId24"/>
    <p:sldLayoutId id="2147483763" r:id="rId25"/>
    <p:sldLayoutId id="2147483765" r:id="rId26"/>
  </p:sldLayoutIdLst>
  <p:hf hdr="0" dt="0"/>
  <p:txStyles>
    <p:titleStyle>
      <a:lvl1pPr algn="l" defTabSz="685800" rtl="0" eaLnBrk="1" latinLnBrk="0" hangingPunct="1">
        <a:lnSpc>
          <a:spcPct val="90000"/>
        </a:lnSpc>
        <a:spcBef>
          <a:spcPct val="0"/>
        </a:spcBef>
        <a:buNone/>
        <a:defRPr sz="3750" b="1" kern="1200">
          <a:solidFill>
            <a:srgbClr val="6E2405"/>
          </a:solidFill>
          <a:latin typeface="Palatino Linotype" panose="02040502050505030304" pitchFamily="18" charset="0"/>
          <a:ea typeface="+mj-ea"/>
          <a:cs typeface="+mj-cs"/>
        </a:defRPr>
      </a:lvl1pPr>
    </p:titleStyle>
    <p:body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30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27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367D-4F1F-4D06-9551-9D120A83F86F}"/>
              </a:ext>
            </a:extLst>
          </p:cNvPr>
          <p:cNvSpPr>
            <a:spLocks noGrp="1"/>
          </p:cNvSpPr>
          <p:nvPr>
            <p:ph type="title"/>
          </p:nvPr>
        </p:nvSpPr>
        <p:spPr>
          <a:xfrm>
            <a:off x="149340" y="365127"/>
            <a:ext cx="1189027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A9155-9D6F-4818-A1EA-81ACC0306B47}"/>
              </a:ext>
            </a:extLst>
          </p:cNvPr>
          <p:cNvSpPr>
            <a:spLocks noGrp="1"/>
          </p:cNvSpPr>
          <p:nvPr>
            <p:ph type="body" idx="1"/>
          </p:nvPr>
        </p:nvSpPr>
        <p:spPr>
          <a:xfrm>
            <a:off x="149340" y="1825627"/>
            <a:ext cx="11890272" cy="412232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4CC72A4-5CFF-4D23-9567-642F33528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20D45371-22E5-41E2-9C10-6B0FADA8412F}"/>
              </a:ext>
            </a:extLst>
          </p:cNvPr>
          <p:cNvSpPr>
            <a:spLocks noGrp="1"/>
          </p:cNvSpPr>
          <p:nvPr>
            <p:ph type="sldNum" sz="quarter" idx="4"/>
          </p:nvPr>
        </p:nvSpPr>
        <p:spPr>
          <a:xfrm>
            <a:off x="8610600" y="6285775"/>
            <a:ext cx="2743200" cy="365125"/>
          </a:xfrm>
          <a:prstGeom prst="rect">
            <a:avLst/>
          </a:prstGeom>
        </p:spPr>
        <p:txBody>
          <a:bodyPr vert="horz" lIns="91440" tIns="45720" rIns="91440" bIns="45720" rtlCol="0" anchor="ctr"/>
          <a:lstStyle>
            <a:lvl1pPr algn="r">
              <a:defRPr sz="1050">
                <a:solidFill>
                  <a:schemeClr val="bg1"/>
                </a:solidFill>
                <a:latin typeface="Palatino Linotype" panose="02040502050505030304" pitchFamily="18" charset="0"/>
              </a:defRPr>
            </a:lvl1pPr>
          </a:lstStyle>
          <a:p>
            <a:fld id="{063B872D-3AE9-4542-A461-B751CD6BB84C}" type="slidenum">
              <a:rPr lang="en-US" smtClean="0"/>
              <a:pPr/>
              <a:t>‹#›</a:t>
            </a:fld>
            <a:endParaRPr lang="en-US"/>
          </a:p>
        </p:txBody>
      </p:sp>
    </p:spTree>
    <p:extLst>
      <p:ext uri="{BB962C8B-B14F-4D97-AF65-F5344CB8AC3E}">
        <p14:creationId xmlns:p14="http://schemas.microsoft.com/office/powerpoint/2010/main" val="3462574120"/>
      </p:ext>
    </p:extLst>
  </p:cSld>
  <p:clrMap bg1="lt1" tx1="dk1" bg2="lt2" tx2="dk2" accent1="accent1" accent2="accent2" accent3="accent3" accent4="accent4" accent5="accent5" accent6="accent6" hlink="hlink" folHlink="folHlink"/>
  <p:sldLayoutIdLst>
    <p:sldLayoutId id="2147483702" r:id="rId1"/>
  </p:sldLayoutIdLst>
  <p:hf hdr="0" dt="0"/>
  <p:txStyles>
    <p:titleStyle>
      <a:lvl1pPr algn="l" defTabSz="685800" rtl="0" eaLnBrk="1" latinLnBrk="0" hangingPunct="1">
        <a:lnSpc>
          <a:spcPct val="90000"/>
        </a:lnSpc>
        <a:spcBef>
          <a:spcPct val="0"/>
        </a:spcBef>
        <a:buNone/>
        <a:defRPr sz="4500" kern="1200">
          <a:solidFill>
            <a:srgbClr val="6E2405"/>
          </a:solidFill>
          <a:latin typeface="Palatino Linotype" panose="02040502050505030304" pitchFamily="18" charset="0"/>
          <a:ea typeface="+mj-ea"/>
          <a:cs typeface="+mj-cs"/>
        </a:defRPr>
      </a:lvl1pPr>
    </p:titleStyle>
    <p:body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0"/>
        </a:spcBef>
        <a:spcAft>
          <a:spcPts val="1050"/>
        </a:spcAft>
        <a:buFont typeface="Arial" panose="020B0604020202020204" pitchFamily="34" charset="0"/>
        <a:buChar char="•"/>
        <a:defRPr sz="15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135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135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Tree>
    <p:extLst>
      <p:ext uri="{BB962C8B-B14F-4D97-AF65-F5344CB8AC3E}">
        <p14:creationId xmlns:p14="http://schemas.microsoft.com/office/powerpoint/2010/main" val="375596134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44" r:id="rId3"/>
  </p:sldLayoutIdLst>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187104448"/>
      </p:ext>
    </p:extLst>
  </p:cSld>
  <p:clrMap bg1="lt1" tx1="dk1" bg2="lt2" tx2="dk2" accent1="accent1" accent2="accent2" accent3="accent3" accent4="accent4" accent5="accent5" accent6="accent6" hlink="hlink" folHlink="folHlink"/>
  <p:sldLayoutIdLst>
    <p:sldLayoutId id="2147483714" r:id="rId1"/>
    <p:sldLayoutId id="2147483757" r:id="rId2"/>
    <p:sldLayoutId id="2147483758" r:id="rId3"/>
    <p:sldLayoutId id="2147483759" r:id="rId4"/>
    <p:sldLayoutId id="2147483760" r:id="rId5"/>
    <p:sldLayoutId id="214748376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58770245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hyperlink" Target="mailto:srodriguez@navikikngs.org" TargetMode="External"/><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31.jpe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8.xml"/><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8" Type="http://schemas.openxmlformats.org/officeDocument/2006/relationships/hyperlink" Target="https://www.instagram.com/newjerseydoe/" TargetMode="External"/><Relationship Id="rId3" Type="http://schemas.openxmlformats.org/officeDocument/2006/relationships/hyperlink" Target="../nj.gov/education" TargetMode="External"/><Relationship Id="rId7" Type="http://schemas.openxmlformats.org/officeDocument/2006/relationships/hyperlink" Target="https://twitter.com/NewJerseyDOE" TargetMode="External"/><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hyperlink" Target="https://www.facebook.com/njdeptofed/" TargetMode="External"/><Relationship Id="rId5" Type="http://schemas.openxmlformats.org/officeDocument/2006/relationships/hyperlink" Target="https://homeroom5.doe.state.nj.us/events/details.php?t=2;recid=39126" TargetMode="External"/><Relationship Id="rId4" Type="http://schemas.openxmlformats.org/officeDocument/2006/relationships/hyperlink" Target="mailto:ESSER@doe.nj.gov"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1968" y="454278"/>
            <a:ext cx="9765323" cy="1281014"/>
          </a:xfrm>
        </p:spPr>
        <p:txBody>
          <a:bodyPr anchor="ctr">
            <a:normAutofit fontScale="90000"/>
          </a:bodyPr>
          <a:lstStyle/>
          <a:p>
            <a:r>
              <a:rPr lang="en-US" sz="4900" dirty="0">
                <a:solidFill>
                  <a:schemeClr val="bg1"/>
                </a:solidFill>
              </a:rPr>
              <a:t>New Jersey Department of Education</a:t>
            </a:r>
            <a:endParaRPr lang="en-US" sz="3000" dirty="0">
              <a:latin typeface="+mn-lt"/>
              <a:cs typeface="Calibri Light" panose="020F0302020204030204" pitchFamily="34" charset="0"/>
            </a:endParaRPr>
          </a:p>
        </p:txBody>
      </p:sp>
      <p:sp>
        <p:nvSpPr>
          <p:cNvPr id="7" name="TextBox 6">
            <a:extLst>
              <a:ext uri="{FF2B5EF4-FFF2-40B4-BE49-F238E27FC236}">
                <a16:creationId xmlns:a16="http://schemas.microsoft.com/office/drawing/2014/main" id="{E36CF9AD-5C46-D9A4-2732-7EB35D7FF288}"/>
              </a:ext>
            </a:extLst>
          </p:cNvPr>
          <p:cNvSpPr txBox="1"/>
          <p:nvPr/>
        </p:nvSpPr>
        <p:spPr>
          <a:xfrm>
            <a:off x="1817077" y="2274277"/>
            <a:ext cx="8440615" cy="1338828"/>
          </a:xfrm>
          <a:prstGeom prst="rect">
            <a:avLst/>
          </a:prstGeom>
          <a:noFill/>
        </p:spPr>
        <p:txBody>
          <a:bodyPr wrap="square" rtlCol="0">
            <a:spAutoFit/>
          </a:bodyPr>
          <a:lstStyle/>
          <a:p>
            <a:pPr algn="ctr"/>
            <a:r>
              <a:rPr lang="en-US" sz="2700" b="1" dirty="0">
                <a:solidFill>
                  <a:srgbClr val="6E2405"/>
                </a:solidFill>
                <a:cs typeface="Calibri Light" panose="020F0302020204030204" pitchFamily="34" charset="0"/>
              </a:rPr>
              <a:t>Elementary and Secondary School Emergency Relief (ESSER) Roundtable Series:</a:t>
            </a:r>
            <a:br>
              <a:rPr lang="en-US" sz="2700" b="1" dirty="0">
                <a:solidFill>
                  <a:srgbClr val="6E2405"/>
                </a:solidFill>
                <a:cs typeface="Calibri Light" panose="020F0302020204030204" pitchFamily="34" charset="0"/>
              </a:rPr>
            </a:br>
            <a:r>
              <a:rPr lang="en-US" sz="2700" b="1" dirty="0">
                <a:solidFill>
                  <a:srgbClr val="6E2405"/>
                </a:solidFill>
                <a:cs typeface="Calibri Light" panose="020F0302020204030204" pitchFamily="34" charset="0"/>
              </a:rPr>
              <a:t>Teacher Shortage</a:t>
            </a:r>
            <a:endParaRPr lang="en-US" sz="2700" b="1" dirty="0">
              <a:solidFill>
                <a:srgbClr val="6E2405"/>
              </a:solidFill>
            </a:endParaRPr>
          </a:p>
        </p:txBody>
      </p:sp>
      <p:sp>
        <p:nvSpPr>
          <p:cNvPr id="8" name="TextBox 7">
            <a:extLst>
              <a:ext uri="{FF2B5EF4-FFF2-40B4-BE49-F238E27FC236}">
                <a16:creationId xmlns:a16="http://schemas.microsoft.com/office/drawing/2014/main" id="{382E2628-C57C-ED8B-3CF3-6E99F6F286E0}"/>
              </a:ext>
            </a:extLst>
          </p:cNvPr>
          <p:cNvSpPr txBox="1"/>
          <p:nvPr/>
        </p:nvSpPr>
        <p:spPr>
          <a:xfrm>
            <a:off x="1961147" y="4457546"/>
            <a:ext cx="8296545" cy="1046440"/>
          </a:xfrm>
          <a:prstGeom prst="rect">
            <a:avLst/>
          </a:prstGeom>
          <a:noFill/>
        </p:spPr>
        <p:txBody>
          <a:bodyPr wrap="square" rtlCol="0">
            <a:spAutoFit/>
          </a:bodyPr>
          <a:lstStyle/>
          <a:p>
            <a:pPr algn="ctr">
              <a:spcAft>
                <a:spcPts val="1200"/>
              </a:spcAft>
            </a:pPr>
            <a:r>
              <a:rPr lang="en-US" sz="2600" dirty="0"/>
              <a:t>Division of Educational Services</a:t>
            </a:r>
          </a:p>
          <a:p>
            <a:pPr algn="ctr">
              <a:spcAft>
                <a:spcPts val="1200"/>
              </a:spcAft>
            </a:pPr>
            <a:r>
              <a:rPr lang="en-US" sz="2600" dirty="0"/>
              <a:t>April 27, 2022</a:t>
            </a:r>
          </a:p>
        </p:txBody>
      </p:sp>
      <p:pic>
        <p:nvPicPr>
          <p:cNvPr id="4" name="Logo" descr="Logo: State of New Jersey, Department of Education.">
            <a:extLst>
              <a:ext uri="{FF2B5EF4-FFF2-40B4-BE49-F238E27FC236}">
                <a16:creationId xmlns:a16="http://schemas.microsoft.com/office/drawing/2014/main" id="{6FA14BD8-91F1-475F-BA79-80DB2FF4B88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43275" y="5634281"/>
            <a:ext cx="1155001" cy="10597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1"/>
          <p:cNvSpPr txBox="1">
            <a:spLocks noGrp="1"/>
          </p:cNvSpPr>
          <p:nvPr>
            <p:ph type="ctrTitle" idx="4294967295"/>
          </p:nvPr>
        </p:nvSpPr>
        <p:spPr>
          <a:xfrm>
            <a:off x="241300" y="1546931"/>
            <a:ext cx="11709400" cy="4255992"/>
          </a:xfrm>
          <a:prstGeom prst="rect">
            <a:avLst/>
          </a:prstGeom>
        </p:spPr>
        <p:txBody>
          <a:bodyPr spcFirstLastPara="1" vert="horz" wrap="square" lIns="0" tIns="0" rIns="0" bIns="0" rtlCol="0" anchor="t" anchorCtr="0">
            <a:noAutofit/>
          </a:bodyPr>
          <a:lstStyle/>
          <a:p>
            <a:pPr algn="ctr">
              <a:spcAft>
                <a:spcPts val="4800"/>
              </a:spcAft>
            </a:pPr>
            <a:r>
              <a:rPr lang="en-US" sz="6600" dirty="0">
                <a:solidFill>
                  <a:schemeClr val="tx1"/>
                </a:solidFill>
                <a:latin typeface="Abadi MT Condensed Light" panose="020B0306030101010103" pitchFamily="34" charset="77"/>
              </a:rPr>
              <a:t>NORTH ARLINGTON PUBLIC SCHOOLS</a:t>
            </a:r>
          </a:p>
          <a:p>
            <a:pPr algn="ctr">
              <a:lnSpc>
                <a:spcPct val="100000"/>
              </a:lnSpc>
              <a:spcAft>
                <a:spcPts val="2400"/>
              </a:spcAft>
            </a:pPr>
            <a:r>
              <a:rPr lang="en" sz="2400" b="0" dirty="0">
                <a:solidFill>
                  <a:schemeClr val="dk1"/>
                </a:solidFill>
                <a:latin typeface="Barlow"/>
                <a:ea typeface="Barlow"/>
                <a:cs typeface="Barlow"/>
                <a:sym typeface="Barlow"/>
              </a:rPr>
              <a:t>Superintendent of Schools: Dr. Stephen Yurchak</a:t>
            </a:r>
            <a:endParaRPr sz="2400" b="0" dirty="0">
              <a:solidFill>
                <a:schemeClr val="dk1"/>
              </a:solidFill>
              <a:latin typeface="Barlow"/>
              <a:ea typeface="Barlow"/>
              <a:cs typeface="Barlow"/>
              <a:sym typeface="Barlow"/>
            </a:endParaRPr>
          </a:p>
          <a:p>
            <a:pPr algn="ctr">
              <a:lnSpc>
                <a:spcPct val="100000"/>
              </a:lnSpc>
              <a:spcAft>
                <a:spcPts val="2400"/>
              </a:spcAft>
            </a:pPr>
            <a:r>
              <a:rPr lang="en" sz="2400" b="0" dirty="0">
                <a:solidFill>
                  <a:schemeClr val="dk1"/>
                </a:solidFill>
                <a:latin typeface="Barlow"/>
                <a:ea typeface="Barlow"/>
                <a:cs typeface="Barlow"/>
                <a:sym typeface="Barlow"/>
              </a:rPr>
              <a:t>School Business Administrator: Mrs. Samantha Dembowski</a:t>
            </a:r>
            <a:endParaRPr sz="2400" b="0" dirty="0">
              <a:solidFill>
                <a:schemeClr val="dk1"/>
              </a:solidFill>
              <a:latin typeface="Barlow"/>
              <a:ea typeface="Barlow"/>
              <a:cs typeface="Barlow"/>
              <a:sym typeface="Barlow"/>
            </a:endParaRPr>
          </a:p>
          <a:p>
            <a:pPr algn="ctr">
              <a:lnSpc>
                <a:spcPct val="100000"/>
              </a:lnSpc>
            </a:pPr>
            <a:r>
              <a:rPr lang="en" sz="2400" b="0" dirty="0">
                <a:solidFill>
                  <a:schemeClr val="dk1"/>
                </a:solidFill>
                <a:latin typeface="Barlow"/>
                <a:ea typeface="Barlow"/>
                <a:cs typeface="Barlow"/>
                <a:sym typeface="Barlow"/>
              </a:rPr>
              <a:t>Director of Curriculum &amp; Instruction: Mrs. Samantha Rodriguez-Torrento</a:t>
            </a:r>
          </a:p>
        </p:txBody>
      </p:sp>
    </p:spTree>
    <p:extLst>
      <p:ext uri="{BB962C8B-B14F-4D97-AF65-F5344CB8AC3E}">
        <p14:creationId xmlns:p14="http://schemas.microsoft.com/office/powerpoint/2010/main" val="858566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2"/>
          <p:cNvSpPr txBox="1">
            <a:spLocks noGrp="1"/>
          </p:cNvSpPr>
          <p:nvPr>
            <p:ph type="ctrTitle"/>
          </p:nvPr>
        </p:nvSpPr>
        <p:spPr>
          <a:xfrm>
            <a:off x="1438714" y="273888"/>
            <a:ext cx="9911200" cy="964400"/>
          </a:xfrm>
          <a:prstGeom prst="rect">
            <a:avLst/>
          </a:prstGeom>
        </p:spPr>
        <p:txBody>
          <a:bodyPr spcFirstLastPara="1" vert="horz" wrap="square" lIns="0" tIns="0" rIns="0" bIns="0" rtlCol="0" anchor="t" anchorCtr="0">
            <a:noAutofit/>
          </a:bodyPr>
          <a:lstStyle/>
          <a:p>
            <a:pPr algn="ctr"/>
            <a:r>
              <a:rPr lang="en" sz="5400" dirty="0">
                <a:solidFill>
                  <a:schemeClr val="bg1"/>
                </a:solidFill>
                <a:latin typeface="Abadi MT Condensed Light" panose="020B0306030101010103" pitchFamily="34" charset="77"/>
              </a:rPr>
              <a:t>SHARED GOAL</a:t>
            </a:r>
            <a:endParaRPr sz="5400" dirty="0">
              <a:solidFill>
                <a:schemeClr val="bg1"/>
              </a:solidFill>
              <a:latin typeface="Abadi MT Condensed Light" panose="020B0306030101010103" pitchFamily="34" charset="77"/>
            </a:endParaRPr>
          </a:p>
        </p:txBody>
      </p:sp>
      <p:sp>
        <p:nvSpPr>
          <p:cNvPr id="78" name="Google Shape;78;p12"/>
          <p:cNvSpPr txBox="1">
            <a:spLocks noGrp="1"/>
          </p:cNvSpPr>
          <p:nvPr>
            <p:ph type="subTitle" idx="1"/>
          </p:nvPr>
        </p:nvSpPr>
        <p:spPr>
          <a:xfrm>
            <a:off x="874511" y="1552248"/>
            <a:ext cx="9911200" cy="2969600"/>
          </a:xfrm>
          <a:prstGeom prst="rect">
            <a:avLst/>
          </a:prstGeom>
        </p:spPr>
        <p:txBody>
          <a:bodyPr spcFirstLastPara="1" vert="horz" wrap="square" lIns="0" tIns="0" rIns="0" bIns="0" rtlCol="0" anchor="t" anchorCtr="0">
            <a:noAutofit/>
          </a:bodyPr>
          <a:lstStyle/>
          <a:p>
            <a:pPr marL="0" indent="0">
              <a:spcAft>
                <a:spcPts val="1067"/>
              </a:spcAft>
            </a:pPr>
            <a:r>
              <a:rPr lang="en" sz="3200" dirty="0">
                <a:latin typeface="Century Gothic" panose="020B0502020202020204" pitchFamily="34" charset="0"/>
              </a:rPr>
              <a:t>To develop, implement, and continuously refine data-driven remediation and intervention programming that addresses learning loss and fosters learning acceleration.</a:t>
            </a:r>
            <a:endParaRPr sz="3200" dirty="0">
              <a:latin typeface="Century Gothic" panose="020B0502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15" name="Title 14">
            <a:extLst>
              <a:ext uri="{FF2B5EF4-FFF2-40B4-BE49-F238E27FC236}">
                <a16:creationId xmlns:a16="http://schemas.microsoft.com/office/drawing/2014/main" id="{E2246E3E-C48B-5F62-A214-A25681F97EA6}"/>
              </a:ext>
            </a:extLst>
          </p:cNvPr>
          <p:cNvSpPr>
            <a:spLocks noGrp="1"/>
          </p:cNvSpPr>
          <p:nvPr>
            <p:ph type="title" idx="4294967295"/>
          </p:nvPr>
        </p:nvSpPr>
        <p:spPr>
          <a:xfrm>
            <a:off x="1544939" y="328792"/>
            <a:ext cx="10096959" cy="747579"/>
          </a:xfrm>
        </p:spPr>
        <p:txBody>
          <a:bodyPr/>
          <a:lstStyle/>
          <a:p>
            <a:pPr rtl="0" eaLnBrk="1" latinLnBrk="0" hangingPunct="1"/>
            <a:r>
              <a:rPr lang="en-US" sz="3600" b="0" kern="1200" dirty="0">
                <a:solidFill>
                  <a:srgbClr val="4472C4"/>
                </a:solidFill>
                <a:effectLst/>
                <a:latin typeface="Abadi MT Condensed Light" panose="020B0306030101010103"/>
                <a:ea typeface="+mn-ea"/>
                <a:cs typeface="+mn-cs"/>
              </a:rPr>
              <a:t>PROGRAM COMPONENTS </a:t>
            </a:r>
            <a:endParaRPr lang="en-US" b="0" dirty="0">
              <a:effectLst/>
            </a:endParaRPr>
          </a:p>
        </p:txBody>
      </p:sp>
      <p:sp>
        <p:nvSpPr>
          <p:cNvPr id="5" name="Google Shape;83;p13">
            <a:extLst>
              <a:ext uri="{FF2B5EF4-FFF2-40B4-BE49-F238E27FC236}">
                <a16:creationId xmlns:a16="http://schemas.microsoft.com/office/drawing/2014/main" id="{EA947A67-2FAF-30B2-4004-C3221342E5B6}"/>
              </a:ext>
            </a:extLst>
          </p:cNvPr>
          <p:cNvSpPr txBox="1">
            <a:spLocks/>
          </p:cNvSpPr>
          <p:nvPr/>
        </p:nvSpPr>
        <p:spPr>
          <a:xfrm>
            <a:off x="945965" y="399537"/>
            <a:ext cx="9900515" cy="1510401"/>
          </a:xfrm>
          <a:prstGeom prst="rect">
            <a:avLst/>
          </a:prstGeom>
        </p:spPr>
        <p:txBody>
          <a:bodyPr spcFirstLastPara="1" vert="horz" wrap="square" lIns="0" tIns="0" rIns="0" bIns="0" rtlCol="0" anchor="b" anchorCtr="0">
            <a:noAutofit/>
          </a:bodyPr>
          <a:lst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a:lstStyle>
          <a:p>
            <a:pPr marL="469897" indent="-342900">
              <a:spcBef>
                <a:spcPts val="0"/>
              </a:spcBef>
              <a:buSzPts val="2100"/>
              <a:buFont typeface="Arial" panose="020B0604020202020204" pitchFamily="34" charset="0"/>
              <a:buChar char="•"/>
            </a:pPr>
            <a:r>
              <a:rPr lang="en-US" sz="2000" b="0" dirty="0">
                <a:solidFill>
                  <a:schemeClr val="tx1">
                    <a:lumMod val="75000"/>
                    <a:lumOff val="25000"/>
                  </a:schemeClr>
                </a:solidFill>
                <a:latin typeface="Century Gothic" panose="020B0502020202020204" pitchFamily="34" charset="0"/>
              </a:rPr>
              <a:t>Summer Learning Academy Staff &amp; PD (CARES I) </a:t>
            </a:r>
          </a:p>
          <a:p>
            <a:pPr marL="469897" indent="-342900">
              <a:spcBef>
                <a:spcPts val="0"/>
              </a:spcBef>
              <a:buSzPts val="2100"/>
              <a:buFont typeface="Arial" panose="020B0604020202020204" pitchFamily="34" charset="0"/>
              <a:buChar char="•"/>
            </a:pPr>
            <a:r>
              <a:rPr lang="en-US" sz="2000" b="0" dirty="0">
                <a:solidFill>
                  <a:schemeClr val="tx1">
                    <a:lumMod val="75000"/>
                    <a:lumOff val="25000"/>
                  </a:schemeClr>
                </a:solidFill>
                <a:latin typeface="Century Gothic" panose="020B0502020202020204" pitchFamily="34" charset="0"/>
              </a:rPr>
              <a:t>Extended instructional support Staff &amp; PD (ESSER II) </a:t>
            </a:r>
            <a:br>
              <a:rPr lang="en-US" sz="2000" b="0" dirty="0">
                <a:solidFill>
                  <a:schemeClr val="tx1">
                    <a:lumMod val="75000"/>
                    <a:lumOff val="25000"/>
                  </a:schemeClr>
                </a:solidFill>
                <a:latin typeface="Century Gothic" panose="020B0502020202020204" pitchFamily="34" charset="0"/>
              </a:rPr>
            </a:br>
            <a:endParaRPr lang="en-US" sz="2000" b="0" u="sng" dirty="0">
              <a:solidFill>
                <a:schemeClr val="tx1">
                  <a:lumMod val="75000"/>
                  <a:lumOff val="2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057F30F5-27B1-0470-C2FA-6ABAEAA2178A}"/>
              </a:ext>
            </a:extLst>
          </p:cNvPr>
          <p:cNvSpPr txBox="1"/>
          <p:nvPr/>
        </p:nvSpPr>
        <p:spPr>
          <a:xfrm>
            <a:off x="1323487" y="1840631"/>
            <a:ext cx="5117634" cy="400110"/>
          </a:xfrm>
          <a:prstGeom prst="rect">
            <a:avLst/>
          </a:prstGeom>
          <a:noFill/>
        </p:spPr>
        <p:txBody>
          <a:bodyPr wrap="square" rtlCol="0">
            <a:spAutoFit/>
          </a:bodyPr>
          <a:lstStyle/>
          <a:p>
            <a:r>
              <a:rPr lang="en-US" sz="2000" b="0" u="sng" dirty="0">
                <a:solidFill>
                  <a:schemeClr val="tx1">
                    <a:lumMod val="75000"/>
                    <a:lumOff val="25000"/>
                  </a:schemeClr>
                </a:solidFill>
                <a:latin typeface="Century Gothic" panose="020B0502020202020204" pitchFamily="34" charset="0"/>
              </a:rPr>
              <a:t>Instructional Materials and Programs:</a:t>
            </a:r>
            <a:endParaRPr lang="en-US" sz="2000" dirty="0"/>
          </a:p>
        </p:txBody>
      </p:sp>
      <p:pic>
        <p:nvPicPr>
          <p:cNvPr id="7" name="Picture 6" descr="Logo: LinkIt!">
            <a:extLst>
              <a:ext uri="{FF2B5EF4-FFF2-40B4-BE49-F238E27FC236}">
                <a16:creationId xmlns:a16="http://schemas.microsoft.com/office/drawing/2014/main" id="{670F486D-C87E-51D2-3990-11922B9BABE9}"/>
              </a:ext>
            </a:extLst>
          </p:cNvPr>
          <p:cNvPicPr>
            <a:picLocks noChangeAspect="1"/>
          </p:cNvPicPr>
          <p:nvPr/>
        </p:nvPicPr>
        <p:blipFill>
          <a:blip r:embed="rId3"/>
          <a:stretch>
            <a:fillRect/>
          </a:stretch>
        </p:blipFill>
        <p:spPr>
          <a:xfrm>
            <a:off x="1132571" y="2413897"/>
            <a:ext cx="1713124" cy="1621677"/>
          </a:xfrm>
          <a:prstGeom prst="rect">
            <a:avLst/>
          </a:prstGeom>
        </p:spPr>
      </p:pic>
      <p:sp>
        <p:nvSpPr>
          <p:cNvPr id="85" name="Google Shape;85;p13"/>
          <p:cNvSpPr txBox="1"/>
          <p:nvPr/>
        </p:nvSpPr>
        <p:spPr>
          <a:xfrm>
            <a:off x="747948" y="4263479"/>
            <a:ext cx="2482370" cy="1926400"/>
          </a:xfrm>
          <a:prstGeom prst="rect">
            <a:avLst/>
          </a:prstGeom>
          <a:noFill/>
          <a:ln>
            <a:noFill/>
          </a:ln>
        </p:spPr>
        <p:txBody>
          <a:bodyPr spcFirstLastPara="1" wrap="square" lIns="0" tIns="0" rIns="0" bIns="0" anchor="t" anchorCtr="0">
            <a:noAutofit/>
          </a:bodyPr>
          <a:lstStyle/>
          <a:p>
            <a:pPr algn="ctr"/>
            <a:r>
              <a:rPr lang="en" sz="1400" b="1" u="sng" dirty="0" err="1">
                <a:latin typeface="Lato"/>
                <a:ea typeface="Lato"/>
                <a:cs typeface="Lato"/>
                <a:sym typeface="Lato"/>
              </a:rPr>
              <a:t>LinkIt</a:t>
            </a:r>
            <a:r>
              <a:rPr lang="en" sz="1400" b="1" u="sng" dirty="0">
                <a:latin typeface="Lato"/>
                <a:ea typeface="Lato"/>
                <a:cs typeface="Lato"/>
                <a:sym typeface="Lato"/>
              </a:rPr>
              <a:t>!</a:t>
            </a:r>
            <a:endParaRPr sz="1400" b="1" u="sng" dirty="0">
              <a:latin typeface="Lato"/>
              <a:ea typeface="Lato"/>
              <a:cs typeface="Lato"/>
              <a:sym typeface="Lato"/>
            </a:endParaRPr>
          </a:p>
          <a:p>
            <a:pPr algn="ctr">
              <a:spcBef>
                <a:spcPts val="533"/>
              </a:spcBef>
            </a:pPr>
            <a:r>
              <a:rPr lang="en" sz="1400" dirty="0">
                <a:latin typeface="Lato"/>
                <a:ea typeface="Lato"/>
                <a:cs typeface="Lato"/>
                <a:sym typeface="Lato"/>
              </a:rPr>
              <a:t>Gr 1-12</a:t>
            </a:r>
            <a:endParaRPr sz="1400" dirty="0">
              <a:latin typeface="Lato"/>
              <a:ea typeface="Lato"/>
              <a:cs typeface="Lato"/>
              <a:sym typeface="Lato"/>
            </a:endParaRPr>
          </a:p>
          <a:p>
            <a:pPr algn="ctr">
              <a:spcBef>
                <a:spcPts val="533"/>
              </a:spcBef>
            </a:pPr>
            <a:r>
              <a:rPr lang="en" sz="1400" dirty="0">
                <a:latin typeface="Lato"/>
                <a:ea typeface="Lato"/>
                <a:cs typeface="Lato"/>
                <a:sym typeface="Lato"/>
              </a:rPr>
              <a:t>Assessment Platform</a:t>
            </a:r>
            <a:endParaRPr sz="1400" dirty="0">
              <a:latin typeface="Lato"/>
              <a:ea typeface="Lato"/>
              <a:cs typeface="Lato"/>
              <a:sym typeface="Lato"/>
            </a:endParaRPr>
          </a:p>
          <a:p>
            <a:pPr algn="ctr">
              <a:spcBef>
                <a:spcPts val="533"/>
              </a:spcBef>
            </a:pPr>
            <a:r>
              <a:rPr lang="en" sz="1400" dirty="0">
                <a:latin typeface="Lato"/>
                <a:ea typeface="Lato"/>
                <a:cs typeface="Lato"/>
                <a:sym typeface="Lato"/>
              </a:rPr>
              <a:t>NJSLS-based Benchmarks &amp; Released Items </a:t>
            </a:r>
            <a:endParaRPr sz="1400" dirty="0">
              <a:latin typeface="Lato"/>
              <a:ea typeface="Lato"/>
              <a:cs typeface="Lato"/>
              <a:sym typeface="Lato"/>
            </a:endParaRPr>
          </a:p>
          <a:p>
            <a:pPr algn="ctr">
              <a:spcBef>
                <a:spcPts val="533"/>
              </a:spcBef>
            </a:pPr>
            <a:r>
              <a:rPr lang="en" sz="1400" dirty="0">
                <a:latin typeface="Lato"/>
                <a:ea typeface="Lato"/>
                <a:cs typeface="Lato"/>
                <a:sym typeface="Lato"/>
              </a:rPr>
              <a:t>Data Locker</a:t>
            </a:r>
            <a:endParaRPr sz="1400" dirty="0">
              <a:latin typeface="Lato"/>
              <a:ea typeface="Lato"/>
              <a:cs typeface="Lato"/>
              <a:sym typeface="Lato"/>
            </a:endParaRPr>
          </a:p>
          <a:p>
            <a:pPr algn="ctr">
              <a:spcBef>
                <a:spcPts val="533"/>
              </a:spcBef>
            </a:pPr>
            <a:r>
              <a:rPr lang="en" sz="1400" dirty="0">
                <a:latin typeface="Lato"/>
                <a:ea typeface="Lato"/>
                <a:cs typeface="Lato"/>
                <a:sym typeface="Lato"/>
              </a:rPr>
              <a:t>Detailed Subgroup Reports</a:t>
            </a:r>
            <a:endParaRPr sz="1400" dirty="0">
              <a:latin typeface="Lato"/>
              <a:ea typeface="Lato"/>
              <a:cs typeface="Lato"/>
              <a:sym typeface="Lato"/>
            </a:endParaRPr>
          </a:p>
          <a:p>
            <a:pPr algn="ctr">
              <a:spcBef>
                <a:spcPts val="533"/>
              </a:spcBef>
            </a:pPr>
            <a:endParaRPr sz="1600" b="1" dirty="0">
              <a:solidFill>
                <a:schemeClr val="dk1"/>
              </a:solidFill>
              <a:latin typeface="Barlow"/>
              <a:ea typeface="Barlow"/>
              <a:cs typeface="Barlow"/>
              <a:sym typeface="Barlow"/>
            </a:endParaRPr>
          </a:p>
          <a:p>
            <a:pPr algn="ctr">
              <a:spcBef>
                <a:spcPts val="533"/>
              </a:spcBef>
              <a:spcAft>
                <a:spcPts val="533"/>
              </a:spcAft>
            </a:pPr>
            <a:endParaRPr sz="2400" dirty="0">
              <a:latin typeface="Barlow"/>
              <a:ea typeface="Barlow"/>
              <a:cs typeface="Barlow"/>
              <a:sym typeface="Barlow"/>
            </a:endParaRPr>
          </a:p>
        </p:txBody>
      </p:sp>
      <p:pic>
        <p:nvPicPr>
          <p:cNvPr id="9" name="Picture 8" descr="Logo: IXL ">
            <a:extLst>
              <a:ext uri="{FF2B5EF4-FFF2-40B4-BE49-F238E27FC236}">
                <a16:creationId xmlns:a16="http://schemas.microsoft.com/office/drawing/2014/main" id="{423CF9AD-E3BE-A1AE-EF57-14051720AD58}"/>
              </a:ext>
            </a:extLst>
          </p:cNvPr>
          <p:cNvPicPr>
            <a:picLocks noChangeAspect="1"/>
          </p:cNvPicPr>
          <p:nvPr/>
        </p:nvPicPr>
        <p:blipFill>
          <a:blip r:embed="rId4"/>
          <a:stretch>
            <a:fillRect/>
          </a:stretch>
        </p:blipFill>
        <p:spPr>
          <a:xfrm>
            <a:off x="3862162" y="2417411"/>
            <a:ext cx="1707028" cy="1621677"/>
          </a:xfrm>
          <a:prstGeom prst="rect">
            <a:avLst/>
          </a:prstGeom>
        </p:spPr>
      </p:pic>
      <p:sp>
        <p:nvSpPr>
          <p:cNvPr id="86" name="Google Shape;86;p13"/>
          <p:cNvSpPr txBox="1"/>
          <p:nvPr/>
        </p:nvSpPr>
        <p:spPr>
          <a:xfrm>
            <a:off x="3725033" y="4283000"/>
            <a:ext cx="1985600" cy="1596000"/>
          </a:xfrm>
          <a:prstGeom prst="rect">
            <a:avLst/>
          </a:prstGeom>
          <a:noFill/>
          <a:ln>
            <a:noFill/>
          </a:ln>
        </p:spPr>
        <p:txBody>
          <a:bodyPr spcFirstLastPara="1" wrap="square" lIns="0" tIns="0" rIns="0" bIns="0" anchor="t" anchorCtr="0">
            <a:noAutofit/>
          </a:bodyPr>
          <a:lstStyle/>
          <a:p>
            <a:pPr algn="ctr"/>
            <a:r>
              <a:rPr lang="en" sz="1400" b="1" u="sng" dirty="0">
                <a:latin typeface="Lato"/>
                <a:ea typeface="Lato"/>
                <a:cs typeface="Lato"/>
                <a:sym typeface="Lato"/>
              </a:rPr>
              <a:t>IXL</a:t>
            </a:r>
            <a:endParaRPr sz="1400" dirty="0">
              <a:latin typeface="Lato"/>
              <a:ea typeface="Lato"/>
              <a:cs typeface="Lato"/>
              <a:sym typeface="Lato"/>
            </a:endParaRPr>
          </a:p>
          <a:p>
            <a:pPr algn="ctr">
              <a:spcBef>
                <a:spcPts val="533"/>
              </a:spcBef>
            </a:pPr>
            <a:r>
              <a:rPr lang="en" sz="1400" dirty="0">
                <a:latin typeface="Lato"/>
                <a:ea typeface="Lato"/>
                <a:cs typeface="Lato"/>
                <a:sym typeface="Lato"/>
              </a:rPr>
              <a:t>Gr K-12</a:t>
            </a:r>
            <a:endParaRPr sz="1400" dirty="0">
              <a:latin typeface="Lato"/>
              <a:ea typeface="Lato"/>
              <a:cs typeface="Lato"/>
              <a:sym typeface="Lato"/>
            </a:endParaRPr>
          </a:p>
          <a:p>
            <a:pPr algn="ctr">
              <a:spcBef>
                <a:spcPts val="533"/>
              </a:spcBef>
            </a:pPr>
            <a:r>
              <a:rPr lang="en" sz="1400" dirty="0">
                <a:latin typeface="Lato"/>
                <a:ea typeface="Lato"/>
                <a:cs typeface="Lato"/>
                <a:sym typeface="Lato"/>
              </a:rPr>
              <a:t>Scaffolded Questions</a:t>
            </a:r>
            <a:endParaRPr sz="1400" dirty="0">
              <a:latin typeface="Lato"/>
              <a:ea typeface="Lato"/>
              <a:cs typeface="Lato"/>
              <a:sym typeface="Lato"/>
            </a:endParaRPr>
          </a:p>
          <a:p>
            <a:pPr algn="ctr">
              <a:spcBef>
                <a:spcPts val="533"/>
              </a:spcBef>
            </a:pPr>
            <a:r>
              <a:rPr lang="en" sz="1400" dirty="0">
                <a:latin typeface="Lato"/>
                <a:ea typeface="Lato"/>
                <a:cs typeface="Lato"/>
                <a:sym typeface="Lato"/>
              </a:rPr>
              <a:t>NJSLS-based </a:t>
            </a:r>
            <a:endParaRPr sz="1400" dirty="0">
              <a:latin typeface="Lato"/>
              <a:ea typeface="Lato"/>
              <a:cs typeface="Lato"/>
              <a:sym typeface="Lato"/>
            </a:endParaRPr>
          </a:p>
          <a:p>
            <a:pPr algn="ctr">
              <a:spcBef>
                <a:spcPts val="533"/>
              </a:spcBef>
            </a:pPr>
            <a:r>
              <a:rPr lang="en" sz="1400" dirty="0">
                <a:latin typeface="Lato"/>
                <a:ea typeface="Lato"/>
                <a:cs typeface="Lato"/>
                <a:sym typeface="Lato"/>
              </a:rPr>
              <a:t>Analytics &amp; Diagnostics</a:t>
            </a:r>
            <a:endParaRPr sz="1400" dirty="0">
              <a:latin typeface="Lato"/>
              <a:ea typeface="Lato"/>
              <a:cs typeface="Lato"/>
              <a:sym typeface="Lato"/>
            </a:endParaRPr>
          </a:p>
          <a:p>
            <a:pPr algn="ctr">
              <a:spcBef>
                <a:spcPts val="533"/>
              </a:spcBef>
            </a:pPr>
            <a:r>
              <a:rPr lang="en" sz="1400" dirty="0">
                <a:latin typeface="Lato"/>
                <a:ea typeface="Lato"/>
                <a:cs typeface="Lato"/>
                <a:sym typeface="Lato"/>
              </a:rPr>
              <a:t>Game-Based Features</a:t>
            </a:r>
            <a:endParaRPr sz="1400" b="1" dirty="0">
              <a:latin typeface="Barlow"/>
              <a:ea typeface="Barlow"/>
              <a:cs typeface="Barlow"/>
              <a:sym typeface="Barlow"/>
            </a:endParaRPr>
          </a:p>
          <a:p>
            <a:pPr algn="ctr">
              <a:spcBef>
                <a:spcPts val="533"/>
              </a:spcBef>
              <a:spcAft>
                <a:spcPts val="533"/>
              </a:spcAft>
            </a:pPr>
            <a:endParaRPr sz="2400" dirty="0">
              <a:latin typeface="Barlow"/>
              <a:ea typeface="Barlow"/>
              <a:cs typeface="Barlow"/>
              <a:sym typeface="Barlow"/>
            </a:endParaRPr>
          </a:p>
        </p:txBody>
      </p:sp>
      <p:pic>
        <p:nvPicPr>
          <p:cNvPr id="11" name="Picture 10" descr="Logo: Lumos Learning">
            <a:extLst>
              <a:ext uri="{FF2B5EF4-FFF2-40B4-BE49-F238E27FC236}">
                <a16:creationId xmlns:a16="http://schemas.microsoft.com/office/drawing/2014/main" id="{3AA9871C-95C5-2516-CC17-DBA3D67B844C}"/>
              </a:ext>
            </a:extLst>
          </p:cNvPr>
          <p:cNvPicPr>
            <a:picLocks noChangeAspect="1"/>
          </p:cNvPicPr>
          <p:nvPr/>
        </p:nvPicPr>
        <p:blipFill>
          <a:blip r:embed="rId5"/>
          <a:stretch>
            <a:fillRect/>
          </a:stretch>
        </p:blipFill>
        <p:spPr>
          <a:xfrm>
            <a:off x="6592368" y="2420644"/>
            <a:ext cx="1713124" cy="1621677"/>
          </a:xfrm>
          <a:prstGeom prst="rect">
            <a:avLst/>
          </a:prstGeom>
        </p:spPr>
      </p:pic>
      <p:sp>
        <p:nvSpPr>
          <p:cNvPr id="87" name="Google Shape;87;p13"/>
          <p:cNvSpPr txBox="1"/>
          <p:nvPr/>
        </p:nvSpPr>
        <p:spPr>
          <a:xfrm>
            <a:off x="6334418" y="4283000"/>
            <a:ext cx="2224229" cy="1510400"/>
          </a:xfrm>
          <a:prstGeom prst="rect">
            <a:avLst/>
          </a:prstGeom>
          <a:noFill/>
          <a:ln>
            <a:noFill/>
          </a:ln>
        </p:spPr>
        <p:txBody>
          <a:bodyPr spcFirstLastPara="1" wrap="square" lIns="0" tIns="0" rIns="0" bIns="0" anchor="t" anchorCtr="0">
            <a:noAutofit/>
          </a:bodyPr>
          <a:lstStyle/>
          <a:p>
            <a:pPr algn="ctr"/>
            <a:r>
              <a:rPr lang="en" sz="1400" b="1" u="sng" dirty="0">
                <a:latin typeface="Lato"/>
                <a:ea typeface="Lato"/>
                <a:cs typeface="Lato"/>
                <a:sym typeface="Lato"/>
              </a:rPr>
              <a:t>Lumos Learning</a:t>
            </a:r>
            <a:endParaRPr sz="1400" dirty="0">
              <a:latin typeface="Lato"/>
              <a:ea typeface="Lato"/>
              <a:cs typeface="Lato"/>
              <a:sym typeface="Lato"/>
            </a:endParaRPr>
          </a:p>
          <a:p>
            <a:pPr algn="ctr">
              <a:spcBef>
                <a:spcPts val="533"/>
              </a:spcBef>
            </a:pPr>
            <a:r>
              <a:rPr lang="en" sz="1400" dirty="0">
                <a:latin typeface="Lato"/>
                <a:ea typeface="Lato"/>
                <a:cs typeface="Lato"/>
                <a:sym typeface="Lato"/>
              </a:rPr>
              <a:t>Gr 3-12</a:t>
            </a:r>
            <a:endParaRPr sz="1400" dirty="0">
              <a:latin typeface="Lato"/>
              <a:ea typeface="Lato"/>
              <a:cs typeface="Lato"/>
              <a:sym typeface="Lato"/>
            </a:endParaRPr>
          </a:p>
          <a:p>
            <a:pPr algn="ctr">
              <a:spcBef>
                <a:spcPts val="533"/>
              </a:spcBef>
            </a:pPr>
            <a:r>
              <a:rPr lang="en" sz="1400" dirty="0">
                <a:latin typeface="Lato"/>
                <a:ea typeface="Lato"/>
                <a:cs typeface="Lato"/>
                <a:sym typeface="Lato"/>
              </a:rPr>
              <a:t>State Assessment Rehearsal </a:t>
            </a:r>
            <a:endParaRPr sz="1400" dirty="0">
              <a:latin typeface="Lato"/>
              <a:ea typeface="Lato"/>
              <a:cs typeface="Lato"/>
              <a:sym typeface="Lato"/>
            </a:endParaRPr>
          </a:p>
          <a:p>
            <a:pPr algn="ctr">
              <a:spcBef>
                <a:spcPts val="533"/>
              </a:spcBef>
            </a:pPr>
            <a:r>
              <a:rPr lang="en" sz="1400" dirty="0">
                <a:latin typeface="Lato"/>
                <a:ea typeface="Lato"/>
                <a:cs typeface="Lato"/>
                <a:sym typeface="Lato"/>
              </a:rPr>
              <a:t>Analytics &amp; Diagnostics</a:t>
            </a:r>
            <a:endParaRPr sz="1400" dirty="0">
              <a:latin typeface="Lato"/>
              <a:ea typeface="Lato"/>
              <a:cs typeface="Lato"/>
              <a:sym typeface="Lato"/>
            </a:endParaRPr>
          </a:p>
          <a:p>
            <a:pPr algn="ctr">
              <a:spcBef>
                <a:spcPts val="533"/>
              </a:spcBef>
            </a:pPr>
            <a:r>
              <a:rPr lang="en" sz="1400" dirty="0">
                <a:latin typeface="Lato"/>
                <a:ea typeface="Lato"/>
                <a:cs typeface="Lato"/>
                <a:sym typeface="Lato"/>
              </a:rPr>
              <a:t>Digital &amp; Consumable</a:t>
            </a:r>
            <a:endParaRPr sz="1400" dirty="0">
              <a:latin typeface="Lato"/>
              <a:ea typeface="Lato"/>
              <a:cs typeface="Lato"/>
              <a:sym typeface="Lato"/>
            </a:endParaRPr>
          </a:p>
          <a:p>
            <a:pPr algn="ctr">
              <a:spcBef>
                <a:spcPts val="533"/>
              </a:spcBef>
            </a:pPr>
            <a:r>
              <a:rPr lang="en" sz="1400" dirty="0">
                <a:latin typeface="Lato"/>
                <a:ea typeface="Lato"/>
                <a:cs typeface="Lato"/>
                <a:sym typeface="Lato"/>
              </a:rPr>
              <a:t>NJSLA/S-based </a:t>
            </a:r>
            <a:endParaRPr sz="1400" dirty="0">
              <a:latin typeface="Lato"/>
              <a:ea typeface="Lato"/>
              <a:cs typeface="Lato"/>
              <a:sym typeface="Lato"/>
            </a:endParaRPr>
          </a:p>
          <a:p>
            <a:pPr algn="ctr">
              <a:spcBef>
                <a:spcPts val="533"/>
              </a:spcBef>
            </a:pPr>
            <a:endParaRPr sz="1600" b="1" dirty="0">
              <a:solidFill>
                <a:schemeClr val="dk1"/>
              </a:solidFill>
              <a:latin typeface="Barlow"/>
              <a:ea typeface="Barlow"/>
              <a:cs typeface="Barlow"/>
              <a:sym typeface="Barlow"/>
            </a:endParaRPr>
          </a:p>
          <a:p>
            <a:pPr algn="ctr">
              <a:spcBef>
                <a:spcPts val="533"/>
              </a:spcBef>
              <a:spcAft>
                <a:spcPts val="533"/>
              </a:spcAft>
            </a:pPr>
            <a:endParaRPr sz="2400" dirty="0">
              <a:latin typeface="Barlow"/>
              <a:ea typeface="Barlow"/>
              <a:cs typeface="Barlow"/>
              <a:sym typeface="Barlow"/>
            </a:endParaRPr>
          </a:p>
        </p:txBody>
      </p:sp>
      <p:pic>
        <p:nvPicPr>
          <p:cNvPr id="13" name="Picture 12" descr="Logo: Sadlier Your Partner in Education Since 1832 ">
            <a:extLst>
              <a:ext uri="{FF2B5EF4-FFF2-40B4-BE49-F238E27FC236}">
                <a16:creationId xmlns:a16="http://schemas.microsoft.com/office/drawing/2014/main" id="{F1AF8662-A681-6B87-BA8D-3CC8A152684B}"/>
              </a:ext>
            </a:extLst>
          </p:cNvPr>
          <p:cNvPicPr>
            <a:picLocks noChangeAspect="1"/>
          </p:cNvPicPr>
          <p:nvPr/>
        </p:nvPicPr>
        <p:blipFill>
          <a:blip r:embed="rId6"/>
          <a:stretch>
            <a:fillRect/>
          </a:stretch>
        </p:blipFill>
        <p:spPr>
          <a:xfrm>
            <a:off x="9325537" y="2410411"/>
            <a:ext cx="1707028" cy="1639966"/>
          </a:xfrm>
          <a:prstGeom prst="rect">
            <a:avLst/>
          </a:prstGeom>
        </p:spPr>
      </p:pic>
      <p:sp>
        <p:nvSpPr>
          <p:cNvPr id="88" name="Google Shape;88;p13"/>
          <p:cNvSpPr txBox="1"/>
          <p:nvPr/>
        </p:nvSpPr>
        <p:spPr>
          <a:xfrm>
            <a:off x="9182433" y="4283000"/>
            <a:ext cx="1985600" cy="978800"/>
          </a:xfrm>
          <a:prstGeom prst="rect">
            <a:avLst/>
          </a:prstGeom>
          <a:noFill/>
          <a:ln>
            <a:noFill/>
          </a:ln>
        </p:spPr>
        <p:txBody>
          <a:bodyPr spcFirstLastPara="1" wrap="square" lIns="0" tIns="0" rIns="0" bIns="0" anchor="t" anchorCtr="0">
            <a:noAutofit/>
          </a:bodyPr>
          <a:lstStyle/>
          <a:p>
            <a:pPr algn="ctr"/>
            <a:r>
              <a:rPr lang="en" sz="1400" b="1" u="sng" dirty="0">
                <a:latin typeface="Lato"/>
                <a:ea typeface="Lato"/>
                <a:cs typeface="Lato"/>
                <a:sym typeface="Lato"/>
              </a:rPr>
              <a:t>Sadlier</a:t>
            </a:r>
            <a:r>
              <a:rPr lang="en" sz="1400" b="1" dirty="0">
                <a:latin typeface="Lato"/>
                <a:ea typeface="Lato"/>
                <a:cs typeface="Lato"/>
                <a:sym typeface="Lato"/>
              </a:rPr>
              <a:t> </a:t>
            </a:r>
            <a:endParaRPr sz="1400" dirty="0">
              <a:latin typeface="Lato"/>
              <a:ea typeface="Lato"/>
              <a:cs typeface="Lato"/>
              <a:sym typeface="Lato"/>
            </a:endParaRPr>
          </a:p>
          <a:p>
            <a:pPr algn="ctr">
              <a:spcBef>
                <a:spcPts val="533"/>
              </a:spcBef>
            </a:pPr>
            <a:r>
              <a:rPr lang="en" sz="1400" dirty="0">
                <a:latin typeface="Lato"/>
                <a:ea typeface="Lato"/>
                <a:cs typeface="Lato"/>
                <a:sym typeface="Lato"/>
              </a:rPr>
              <a:t>Gr K-2</a:t>
            </a:r>
            <a:endParaRPr sz="1400" dirty="0">
              <a:latin typeface="Lato"/>
              <a:ea typeface="Lato"/>
              <a:cs typeface="Lato"/>
              <a:sym typeface="Lato"/>
            </a:endParaRPr>
          </a:p>
          <a:p>
            <a:pPr algn="ctr">
              <a:spcBef>
                <a:spcPts val="533"/>
              </a:spcBef>
            </a:pPr>
            <a:r>
              <a:rPr lang="en" sz="1400" dirty="0">
                <a:latin typeface="Lato"/>
                <a:ea typeface="Lato"/>
                <a:cs typeface="Lato"/>
                <a:sym typeface="Lato"/>
              </a:rPr>
              <a:t>Digital &amp; Consumable</a:t>
            </a:r>
            <a:endParaRPr sz="1400" dirty="0">
              <a:latin typeface="Lato"/>
              <a:ea typeface="Lato"/>
              <a:cs typeface="Lato"/>
              <a:sym typeface="Lato"/>
            </a:endParaRPr>
          </a:p>
          <a:p>
            <a:pPr algn="ctr">
              <a:spcBef>
                <a:spcPts val="533"/>
              </a:spcBef>
            </a:pPr>
            <a:r>
              <a:rPr lang="en" sz="1400" dirty="0">
                <a:latin typeface="Lato"/>
                <a:ea typeface="Lato"/>
                <a:cs typeface="Lato"/>
                <a:sym typeface="Lato"/>
              </a:rPr>
              <a:t>NJSLS-based </a:t>
            </a:r>
            <a:endParaRPr sz="1400" dirty="0">
              <a:latin typeface="Lato"/>
              <a:ea typeface="Lato"/>
              <a:cs typeface="Lato"/>
              <a:sym typeface="Lato"/>
            </a:endParaRPr>
          </a:p>
          <a:p>
            <a:pPr algn="ctr">
              <a:spcBef>
                <a:spcPts val="533"/>
              </a:spcBef>
            </a:pPr>
            <a:r>
              <a:rPr lang="en" sz="1400" dirty="0">
                <a:latin typeface="Lato"/>
                <a:ea typeface="Lato"/>
                <a:cs typeface="Lato"/>
                <a:sym typeface="Lato"/>
              </a:rPr>
              <a:t>Early Ed. Driven</a:t>
            </a:r>
            <a:endParaRPr sz="1400" dirty="0">
              <a:latin typeface="Lato"/>
              <a:ea typeface="Lato"/>
              <a:cs typeface="Lato"/>
              <a:sym typeface="Lato"/>
            </a:endParaRPr>
          </a:p>
          <a:p>
            <a:pPr algn="ctr">
              <a:spcBef>
                <a:spcPts val="533"/>
              </a:spcBef>
              <a:spcAft>
                <a:spcPts val="533"/>
              </a:spcAft>
            </a:pPr>
            <a:endParaRPr sz="1600" b="1" dirty="0">
              <a:solidFill>
                <a:schemeClr val="dk1"/>
              </a:solidFill>
              <a:latin typeface="Barlow"/>
              <a:ea typeface="Barlow"/>
              <a:cs typeface="Barlow"/>
              <a:sym typeface="Barlow"/>
            </a:endParaRPr>
          </a:p>
        </p:txBody>
      </p:sp>
      <p:sp>
        <p:nvSpPr>
          <p:cNvPr id="84" name="Google Shape;84;p13"/>
          <p:cNvSpPr txBox="1">
            <a:spLocks noGrp="1"/>
          </p:cNvSpPr>
          <p:nvPr>
            <p:ph type="sldNum" sz="quarter" idx="10"/>
          </p:nvPr>
        </p:nvSpPr>
        <p:spPr>
          <a:prstGeom prst="rect">
            <a:avLst/>
          </a:prstGeom>
        </p:spPr>
        <p:txBody>
          <a:bodyPr spcFirstLastPara="1" vert="horz" wrap="square" lIns="0" tIns="0" rIns="0" bIns="0" rtlCol="0" anchor="ctr" anchorCtr="0">
            <a:noAutofit/>
          </a:bodyPr>
          <a:lstStyle/>
          <a:p>
            <a:fld id="{00000000-1234-1234-1234-123412341234}" type="slidenum">
              <a:rPr lang="en"/>
              <a:pPr/>
              <a:t>12</a:t>
            </a:fld>
            <a:endParaRPr dirty="0"/>
          </a:p>
        </p:txBody>
      </p:sp>
    </p:spTree>
    <p:extLst>
      <p:ext uri="{BB962C8B-B14F-4D97-AF65-F5344CB8AC3E}">
        <p14:creationId xmlns:p14="http://schemas.microsoft.com/office/powerpoint/2010/main" val="2706567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6" name="Title 15">
            <a:extLst>
              <a:ext uri="{FF2B5EF4-FFF2-40B4-BE49-F238E27FC236}">
                <a16:creationId xmlns:a16="http://schemas.microsoft.com/office/drawing/2014/main" id="{24D0A711-4C12-8F89-F9D2-B84728DE6983}"/>
              </a:ext>
            </a:extLst>
          </p:cNvPr>
          <p:cNvSpPr>
            <a:spLocks noGrp="1"/>
          </p:cNvSpPr>
          <p:nvPr>
            <p:ph type="title" idx="4294967295"/>
          </p:nvPr>
        </p:nvSpPr>
        <p:spPr/>
        <p:txBody>
          <a:bodyPr/>
          <a:lstStyle/>
          <a:p>
            <a:pPr algn="ctr"/>
            <a:r>
              <a:rPr lang="en-US" sz="4000" b="1" kern="1200" dirty="0">
                <a:solidFill>
                  <a:srgbClr val="104E72"/>
                </a:solidFill>
                <a:effectLst/>
                <a:latin typeface="Abadi MT Condensed Light" panose="020B0306030101010103"/>
                <a:ea typeface="+mj-ea"/>
                <a:cs typeface="+mj-cs"/>
              </a:rPr>
              <a:t>2021- 2022 TIMELINE</a:t>
            </a:r>
            <a:endParaRPr lang="en-US" dirty="0"/>
          </a:p>
        </p:txBody>
      </p:sp>
      <p:grpSp>
        <p:nvGrpSpPr>
          <p:cNvPr id="15" name="Group 14" descr="&quot; &quot;">
            <a:extLst>
              <a:ext uri="{FF2B5EF4-FFF2-40B4-BE49-F238E27FC236}">
                <a16:creationId xmlns:a16="http://schemas.microsoft.com/office/drawing/2014/main" id="{0F2C0703-CBEA-B712-809E-4B679D69514F}"/>
              </a:ext>
            </a:extLst>
          </p:cNvPr>
          <p:cNvGrpSpPr/>
          <p:nvPr/>
        </p:nvGrpSpPr>
        <p:grpSpPr>
          <a:xfrm>
            <a:off x="992138" y="2167467"/>
            <a:ext cx="1807233" cy="1870717"/>
            <a:chOff x="992138" y="2167467"/>
            <a:chExt cx="1807233" cy="1870717"/>
          </a:xfrm>
        </p:grpSpPr>
        <p:sp>
          <p:nvSpPr>
            <p:cNvPr id="3" name="TextBox 2">
              <a:extLst>
                <a:ext uri="{FF2B5EF4-FFF2-40B4-BE49-F238E27FC236}">
                  <a16:creationId xmlns:a16="http://schemas.microsoft.com/office/drawing/2014/main" id="{2CA7D12D-A0F2-A0DB-F0A5-9E1DD9676A4B}"/>
                </a:ext>
              </a:extLst>
            </p:cNvPr>
            <p:cNvSpPr txBox="1"/>
            <p:nvPr/>
          </p:nvSpPr>
          <p:spPr>
            <a:xfrm>
              <a:off x="992138" y="3741180"/>
              <a:ext cx="639548" cy="297004"/>
            </a:xfrm>
            <a:prstGeom prst="rect">
              <a:avLst/>
            </a:prstGeom>
            <a:noFill/>
          </p:spPr>
          <p:txBody>
            <a:bodyPr wrap="square" rtlCol="0">
              <a:spAutoFit/>
            </a:bodyPr>
            <a:lstStyle/>
            <a:p>
              <a:r>
                <a:rPr lang="en-US" sz="1330" dirty="0">
                  <a:solidFill>
                    <a:schemeClr val="bg1"/>
                  </a:solidFill>
                  <a:latin typeface="Barlow"/>
                  <a:ea typeface="Barlow"/>
                  <a:cs typeface="Barlow"/>
                  <a:sym typeface="Barlow"/>
                </a:rPr>
                <a:t>JUN</a:t>
              </a:r>
            </a:p>
          </p:txBody>
        </p:sp>
        <p:sp>
          <p:nvSpPr>
            <p:cNvPr id="114" name="Google Shape;114;p14"/>
            <p:cNvSpPr txBox="1"/>
            <p:nvPr/>
          </p:nvSpPr>
          <p:spPr>
            <a:xfrm>
              <a:off x="1133371" y="2167467"/>
              <a:ext cx="1666000" cy="711200"/>
            </a:xfrm>
            <a:prstGeom prst="rect">
              <a:avLst/>
            </a:prstGeom>
            <a:noFill/>
            <a:ln>
              <a:noFill/>
            </a:ln>
          </p:spPr>
          <p:txBody>
            <a:bodyPr spcFirstLastPara="1" wrap="square" lIns="0" tIns="0" rIns="0" bIns="0" anchor="b" anchorCtr="0">
              <a:noAutofit/>
            </a:bodyPr>
            <a:lstStyle/>
            <a:p>
              <a:r>
                <a:rPr lang="en" sz="1067" dirty="0">
                  <a:solidFill>
                    <a:srgbClr val="4A5C65"/>
                  </a:solidFill>
                  <a:latin typeface="Lato"/>
                  <a:ea typeface="Lato"/>
                  <a:cs typeface="Lato"/>
                  <a:sym typeface="Lato"/>
                </a:rPr>
                <a:t>At-Risk Students were identified and recomended  for Summer Learning Academy (SLA).</a:t>
              </a:r>
              <a:endParaRPr sz="1067" dirty="0">
                <a:solidFill>
                  <a:srgbClr val="4A5C65"/>
                </a:solidFill>
                <a:latin typeface="Lato"/>
                <a:ea typeface="Lato"/>
                <a:cs typeface="Lato"/>
                <a:sym typeface="Lato"/>
              </a:endParaRPr>
            </a:p>
          </p:txBody>
        </p:sp>
      </p:grpSp>
      <p:grpSp>
        <p:nvGrpSpPr>
          <p:cNvPr id="17" name="Group 16" descr="&quot; &quot;">
            <a:extLst>
              <a:ext uri="{FF2B5EF4-FFF2-40B4-BE49-F238E27FC236}">
                <a16:creationId xmlns:a16="http://schemas.microsoft.com/office/drawing/2014/main" id="{7D587A8B-31B6-BB82-DE42-6C3DA48F71B2}"/>
              </a:ext>
            </a:extLst>
          </p:cNvPr>
          <p:cNvGrpSpPr/>
          <p:nvPr/>
        </p:nvGrpSpPr>
        <p:grpSpPr>
          <a:xfrm>
            <a:off x="1826064" y="3746823"/>
            <a:ext cx="1666000" cy="1817290"/>
            <a:chOff x="1826064" y="3746823"/>
            <a:chExt cx="1666000" cy="1817290"/>
          </a:xfrm>
        </p:grpSpPr>
        <p:sp>
          <p:nvSpPr>
            <p:cNvPr id="4" name="TextBox 3">
              <a:extLst>
                <a:ext uri="{FF2B5EF4-FFF2-40B4-BE49-F238E27FC236}">
                  <a16:creationId xmlns:a16="http://schemas.microsoft.com/office/drawing/2014/main" id="{E9D1364E-8054-4D0E-7BF2-4007A824CDFE}"/>
                </a:ext>
              </a:extLst>
            </p:cNvPr>
            <p:cNvSpPr txBox="1"/>
            <p:nvPr/>
          </p:nvSpPr>
          <p:spPr>
            <a:xfrm>
              <a:off x="1929657" y="3746823"/>
              <a:ext cx="639548" cy="297004"/>
            </a:xfrm>
            <a:prstGeom prst="rect">
              <a:avLst/>
            </a:prstGeom>
            <a:noFill/>
          </p:spPr>
          <p:txBody>
            <a:bodyPr wrap="square" rtlCol="0">
              <a:spAutoFit/>
            </a:bodyPr>
            <a:lstStyle/>
            <a:p>
              <a:r>
                <a:rPr lang="en-US" sz="1330" dirty="0">
                  <a:solidFill>
                    <a:schemeClr val="bg1"/>
                  </a:solidFill>
                  <a:latin typeface="Barlow"/>
                  <a:ea typeface="Barlow"/>
                  <a:cs typeface="Barlow"/>
                  <a:sym typeface="Barlow"/>
                </a:rPr>
                <a:t>JULY</a:t>
              </a:r>
            </a:p>
          </p:txBody>
        </p:sp>
        <p:sp>
          <p:nvSpPr>
            <p:cNvPr id="126" name="Google Shape;126;p14"/>
            <p:cNvSpPr txBox="1"/>
            <p:nvPr/>
          </p:nvSpPr>
          <p:spPr>
            <a:xfrm>
              <a:off x="1826064" y="4852913"/>
              <a:ext cx="1666000" cy="711200"/>
            </a:xfrm>
            <a:prstGeom prst="rect">
              <a:avLst/>
            </a:prstGeom>
            <a:noFill/>
            <a:ln>
              <a:noFill/>
            </a:ln>
          </p:spPr>
          <p:txBody>
            <a:bodyPr spcFirstLastPara="1" wrap="square" lIns="0" tIns="0" rIns="0" bIns="0" anchor="t" anchorCtr="0">
              <a:noAutofit/>
            </a:bodyPr>
            <a:lstStyle/>
            <a:p>
              <a:r>
                <a:rPr lang="en" sz="1067" dirty="0">
                  <a:solidFill>
                    <a:srgbClr val="4A5C65"/>
                  </a:solidFill>
                  <a:latin typeface="Lato"/>
                  <a:ea typeface="Lato"/>
                  <a:cs typeface="Lato"/>
                  <a:sym typeface="Lato"/>
                </a:rPr>
                <a:t>Teachers received PD and diagnostic data for each student recommended for SLA. </a:t>
              </a:r>
              <a:endParaRPr sz="1200" dirty="0">
                <a:solidFill>
                  <a:schemeClr val="dk2"/>
                </a:solidFill>
                <a:latin typeface="Barlow"/>
                <a:ea typeface="Barlow"/>
                <a:cs typeface="Barlow"/>
                <a:sym typeface="Barlow"/>
              </a:endParaRPr>
            </a:p>
          </p:txBody>
        </p:sp>
      </p:grpSp>
      <p:grpSp>
        <p:nvGrpSpPr>
          <p:cNvPr id="18" name="Group 17" descr="&quot; &quot;">
            <a:extLst>
              <a:ext uri="{FF2B5EF4-FFF2-40B4-BE49-F238E27FC236}">
                <a16:creationId xmlns:a16="http://schemas.microsoft.com/office/drawing/2014/main" id="{67E7463D-0CDA-EBF4-6914-E8CDB4FEEEAF}"/>
              </a:ext>
            </a:extLst>
          </p:cNvPr>
          <p:cNvGrpSpPr/>
          <p:nvPr/>
        </p:nvGrpSpPr>
        <p:grpSpPr>
          <a:xfrm>
            <a:off x="2734189" y="2144889"/>
            <a:ext cx="1666000" cy="1904890"/>
            <a:chOff x="2734189" y="2144889"/>
            <a:chExt cx="1666000" cy="1904890"/>
          </a:xfrm>
        </p:grpSpPr>
        <p:sp>
          <p:nvSpPr>
            <p:cNvPr id="5" name="TextBox 4">
              <a:extLst>
                <a:ext uri="{FF2B5EF4-FFF2-40B4-BE49-F238E27FC236}">
                  <a16:creationId xmlns:a16="http://schemas.microsoft.com/office/drawing/2014/main" id="{66E3457D-3D55-982B-5B66-C81A4A432A6C}"/>
                </a:ext>
              </a:extLst>
            </p:cNvPr>
            <p:cNvSpPr txBox="1"/>
            <p:nvPr/>
          </p:nvSpPr>
          <p:spPr>
            <a:xfrm>
              <a:off x="2811622" y="3752775"/>
              <a:ext cx="639548" cy="297004"/>
            </a:xfrm>
            <a:prstGeom prst="rect">
              <a:avLst/>
            </a:prstGeom>
            <a:noFill/>
          </p:spPr>
          <p:txBody>
            <a:bodyPr wrap="square" rtlCol="0">
              <a:spAutoFit/>
            </a:bodyPr>
            <a:lstStyle/>
            <a:p>
              <a:r>
                <a:rPr lang="en-US" sz="1330" dirty="0">
                  <a:solidFill>
                    <a:schemeClr val="bg1"/>
                  </a:solidFill>
                  <a:latin typeface="Barlow"/>
                  <a:ea typeface="Barlow"/>
                  <a:cs typeface="Barlow"/>
                  <a:sym typeface="Barlow"/>
                </a:rPr>
                <a:t>AUG</a:t>
              </a:r>
            </a:p>
          </p:txBody>
        </p:sp>
        <p:sp>
          <p:nvSpPr>
            <p:cNvPr id="116" name="Google Shape;116;p14"/>
            <p:cNvSpPr txBox="1"/>
            <p:nvPr/>
          </p:nvSpPr>
          <p:spPr>
            <a:xfrm>
              <a:off x="2734189" y="2144889"/>
              <a:ext cx="1666000" cy="711200"/>
            </a:xfrm>
            <a:prstGeom prst="rect">
              <a:avLst/>
            </a:prstGeom>
            <a:noFill/>
            <a:ln>
              <a:noFill/>
            </a:ln>
          </p:spPr>
          <p:txBody>
            <a:bodyPr spcFirstLastPara="1" wrap="square" lIns="0" tIns="0" rIns="0" bIns="0" anchor="b" anchorCtr="0">
              <a:noAutofit/>
            </a:bodyPr>
            <a:lstStyle/>
            <a:p>
              <a:r>
                <a:rPr lang="en" sz="1067" dirty="0">
                  <a:solidFill>
                    <a:srgbClr val="4A5C65"/>
                  </a:solidFill>
                  <a:latin typeface="Lato"/>
                  <a:ea typeface="Lato"/>
                  <a:cs typeface="Lato"/>
                  <a:sym typeface="Lato"/>
                </a:rPr>
                <a:t>SLA is over. Summer Reading &amp; IXL Independent Practice. District Start Strong Prep. </a:t>
              </a:r>
              <a:endParaRPr sz="1200" dirty="0">
                <a:solidFill>
                  <a:schemeClr val="dk2"/>
                </a:solidFill>
                <a:latin typeface="Barlow"/>
                <a:ea typeface="Barlow"/>
                <a:cs typeface="Barlow"/>
                <a:sym typeface="Barlow"/>
              </a:endParaRPr>
            </a:p>
          </p:txBody>
        </p:sp>
      </p:grpSp>
      <p:grpSp>
        <p:nvGrpSpPr>
          <p:cNvPr id="19" name="Group 18" descr="&quot; &quot;">
            <a:extLst>
              <a:ext uri="{FF2B5EF4-FFF2-40B4-BE49-F238E27FC236}">
                <a16:creationId xmlns:a16="http://schemas.microsoft.com/office/drawing/2014/main" id="{8955C84E-A31C-CABA-4289-7934E73D4528}"/>
              </a:ext>
            </a:extLst>
          </p:cNvPr>
          <p:cNvGrpSpPr/>
          <p:nvPr/>
        </p:nvGrpSpPr>
        <p:grpSpPr>
          <a:xfrm>
            <a:off x="3599925" y="3752466"/>
            <a:ext cx="1666000" cy="1755202"/>
            <a:chOff x="3599925" y="3752466"/>
            <a:chExt cx="1666000" cy="1755202"/>
          </a:xfrm>
        </p:grpSpPr>
        <p:sp>
          <p:nvSpPr>
            <p:cNvPr id="6" name="TextBox 5">
              <a:extLst>
                <a:ext uri="{FF2B5EF4-FFF2-40B4-BE49-F238E27FC236}">
                  <a16:creationId xmlns:a16="http://schemas.microsoft.com/office/drawing/2014/main" id="{502F4B06-688D-C8F3-D3D7-860AFA9995B5}"/>
                </a:ext>
              </a:extLst>
            </p:cNvPr>
            <p:cNvSpPr txBox="1"/>
            <p:nvPr/>
          </p:nvSpPr>
          <p:spPr>
            <a:xfrm>
              <a:off x="3696369" y="3752466"/>
              <a:ext cx="639548" cy="297004"/>
            </a:xfrm>
            <a:prstGeom prst="rect">
              <a:avLst/>
            </a:prstGeom>
            <a:noFill/>
          </p:spPr>
          <p:txBody>
            <a:bodyPr wrap="square" rtlCol="0">
              <a:spAutoFit/>
            </a:bodyPr>
            <a:lstStyle/>
            <a:p>
              <a:r>
                <a:rPr lang="en-US" sz="1330" dirty="0">
                  <a:latin typeface="Barlow"/>
                  <a:ea typeface="Barlow"/>
                  <a:cs typeface="Barlow"/>
                  <a:sym typeface="Barlow"/>
                </a:rPr>
                <a:t>SEP</a:t>
              </a:r>
            </a:p>
          </p:txBody>
        </p:sp>
        <p:sp>
          <p:nvSpPr>
            <p:cNvPr id="128" name="Google Shape;128;p14"/>
            <p:cNvSpPr txBox="1"/>
            <p:nvPr/>
          </p:nvSpPr>
          <p:spPr>
            <a:xfrm>
              <a:off x="3599925" y="4796468"/>
              <a:ext cx="1666000" cy="711200"/>
            </a:xfrm>
            <a:prstGeom prst="rect">
              <a:avLst/>
            </a:prstGeom>
            <a:noFill/>
            <a:ln>
              <a:noFill/>
            </a:ln>
          </p:spPr>
          <p:txBody>
            <a:bodyPr spcFirstLastPara="1" wrap="square" lIns="0" tIns="0" rIns="0" bIns="0" anchor="t" anchorCtr="0">
              <a:noAutofit/>
            </a:bodyPr>
            <a:lstStyle/>
            <a:p>
              <a:r>
                <a:rPr lang="en" sz="1067" dirty="0">
                  <a:solidFill>
                    <a:srgbClr val="4A5C65"/>
                  </a:solidFill>
                  <a:latin typeface="Lato"/>
                  <a:ea typeface="Lato"/>
                  <a:cs typeface="Lato"/>
                  <a:sym typeface="Lato"/>
                </a:rPr>
                <a:t>Start Strong data is analyzed and shared with all buildings. Custom overview report also shared.</a:t>
              </a:r>
              <a:endParaRPr sz="1200" dirty="0">
                <a:solidFill>
                  <a:schemeClr val="dk2"/>
                </a:solidFill>
                <a:latin typeface="Barlow"/>
                <a:ea typeface="Barlow"/>
                <a:cs typeface="Barlow"/>
                <a:sym typeface="Barlow"/>
              </a:endParaRPr>
            </a:p>
          </p:txBody>
        </p:sp>
      </p:grpSp>
      <p:grpSp>
        <p:nvGrpSpPr>
          <p:cNvPr id="20" name="Group 19" descr="&quot; &quot;">
            <a:extLst>
              <a:ext uri="{FF2B5EF4-FFF2-40B4-BE49-F238E27FC236}">
                <a16:creationId xmlns:a16="http://schemas.microsoft.com/office/drawing/2014/main" id="{5C491E87-4545-3F6B-9C8D-577C25797E78}"/>
              </a:ext>
            </a:extLst>
          </p:cNvPr>
          <p:cNvGrpSpPr/>
          <p:nvPr/>
        </p:nvGrpSpPr>
        <p:grpSpPr>
          <a:xfrm>
            <a:off x="4497845" y="2156178"/>
            <a:ext cx="1666000" cy="1888891"/>
            <a:chOff x="4497845" y="2156178"/>
            <a:chExt cx="1666000" cy="1888891"/>
          </a:xfrm>
        </p:grpSpPr>
        <p:sp>
          <p:nvSpPr>
            <p:cNvPr id="7" name="TextBox 6">
              <a:extLst>
                <a:ext uri="{FF2B5EF4-FFF2-40B4-BE49-F238E27FC236}">
                  <a16:creationId xmlns:a16="http://schemas.microsoft.com/office/drawing/2014/main" id="{5DEABD07-3C86-AB3D-A637-241D055D6248}"/>
                </a:ext>
              </a:extLst>
            </p:cNvPr>
            <p:cNvSpPr txBox="1"/>
            <p:nvPr/>
          </p:nvSpPr>
          <p:spPr>
            <a:xfrm>
              <a:off x="4569813" y="3748065"/>
              <a:ext cx="639548" cy="297004"/>
            </a:xfrm>
            <a:prstGeom prst="rect">
              <a:avLst/>
            </a:prstGeom>
            <a:noFill/>
          </p:spPr>
          <p:txBody>
            <a:bodyPr wrap="square" rtlCol="0">
              <a:spAutoFit/>
            </a:bodyPr>
            <a:lstStyle/>
            <a:p>
              <a:r>
                <a:rPr lang="en-US" sz="1330" dirty="0">
                  <a:latin typeface="Barlow"/>
                  <a:ea typeface="Barlow"/>
                  <a:cs typeface="Barlow"/>
                  <a:sym typeface="Barlow"/>
                </a:rPr>
                <a:t>OCT</a:t>
              </a:r>
            </a:p>
          </p:txBody>
        </p:sp>
        <p:sp>
          <p:nvSpPr>
            <p:cNvPr id="118" name="Google Shape;118;p14"/>
            <p:cNvSpPr txBox="1"/>
            <p:nvPr/>
          </p:nvSpPr>
          <p:spPr>
            <a:xfrm>
              <a:off x="4497845" y="2156178"/>
              <a:ext cx="1666000" cy="711200"/>
            </a:xfrm>
            <a:prstGeom prst="rect">
              <a:avLst/>
            </a:prstGeom>
            <a:noFill/>
            <a:ln>
              <a:noFill/>
            </a:ln>
          </p:spPr>
          <p:txBody>
            <a:bodyPr spcFirstLastPara="1" wrap="square" lIns="0" tIns="0" rIns="0" bIns="0" anchor="b" anchorCtr="0">
              <a:noAutofit/>
            </a:bodyPr>
            <a:lstStyle/>
            <a:p>
              <a:r>
                <a:rPr lang="en" sz="1067" dirty="0">
                  <a:solidFill>
                    <a:srgbClr val="4A5C65"/>
                  </a:solidFill>
                  <a:latin typeface="Lato"/>
                  <a:ea typeface="Lato"/>
                  <a:cs typeface="Lato"/>
                  <a:sym typeface="Lato"/>
                </a:rPr>
                <a:t>LinkIt! Form A assesses grade-level readiness. Data is compared  with S.S. data. *Single Point Rubrics (SPR) introduced.</a:t>
              </a:r>
              <a:endParaRPr sz="1200" dirty="0">
                <a:solidFill>
                  <a:schemeClr val="dk2"/>
                </a:solidFill>
                <a:latin typeface="Barlow"/>
                <a:ea typeface="Barlow"/>
                <a:cs typeface="Barlow"/>
                <a:sym typeface="Barlow"/>
              </a:endParaRPr>
            </a:p>
          </p:txBody>
        </p:sp>
      </p:grpSp>
      <p:grpSp>
        <p:nvGrpSpPr>
          <p:cNvPr id="21" name="Group 20" descr="&quot; &quot;">
            <a:extLst>
              <a:ext uri="{FF2B5EF4-FFF2-40B4-BE49-F238E27FC236}">
                <a16:creationId xmlns:a16="http://schemas.microsoft.com/office/drawing/2014/main" id="{9D896948-D2E0-C5B4-41D4-7E55267456FA}"/>
              </a:ext>
            </a:extLst>
          </p:cNvPr>
          <p:cNvGrpSpPr/>
          <p:nvPr/>
        </p:nvGrpSpPr>
        <p:grpSpPr>
          <a:xfrm>
            <a:off x="5373785" y="3742419"/>
            <a:ext cx="1666000" cy="1821694"/>
            <a:chOff x="5373785" y="3742419"/>
            <a:chExt cx="1666000" cy="1821694"/>
          </a:xfrm>
        </p:grpSpPr>
        <p:sp>
          <p:nvSpPr>
            <p:cNvPr id="8" name="TextBox 7">
              <a:extLst>
                <a:ext uri="{FF2B5EF4-FFF2-40B4-BE49-F238E27FC236}">
                  <a16:creationId xmlns:a16="http://schemas.microsoft.com/office/drawing/2014/main" id="{A07BE090-464D-97E6-C78B-4C5A7EFDA865}"/>
                </a:ext>
              </a:extLst>
            </p:cNvPr>
            <p:cNvSpPr txBox="1"/>
            <p:nvPr/>
          </p:nvSpPr>
          <p:spPr>
            <a:xfrm>
              <a:off x="5455993" y="3742419"/>
              <a:ext cx="639548" cy="297004"/>
            </a:xfrm>
            <a:prstGeom prst="rect">
              <a:avLst/>
            </a:prstGeom>
            <a:noFill/>
          </p:spPr>
          <p:txBody>
            <a:bodyPr wrap="square" rtlCol="0">
              <a:spAutoFit/>
            </a:bodyPr>
            <a:lstStyle/>
            <a:p>
              <a:r>
                <a:rPr lang="en-US" sz="1330" dirty="0">
                  <a:latin typeface="Barlow"/>
                  <a:ea typeface="Barlow"/>
                  <a:cs typeface="Barlow"/>
                  <a:sym typeface="Barlow"/>
                </a:rPr>
                <a:t>NOV</a:t>
              </a:r>
            </a:p>
          </p:txBody>
        </p:sp>
        <p:sp>
          <p:nvSpPr>
            <p:cNvPr id="130" name="Google Shape;130;p14"/>
            <p:cNvSpPr txBox="1"/>
            <p:nvPr/>
          </p:nvSpPr>
          <p:spPr>
            <a:xfrm>
              <a:off x="5373785" y="4852913"/>
              <a:ext cx="1666000" cy="711200"/>
            </a:xfrm>
            <a:prstGeom prst="rect">
              <a:avLst/>
            </a:prstGeom>
            <a:noFill/>
            <a:ln>
              <a:noFill/>
            </a:ln>
          </p:spPr>
          <p:txBody>
            <a:bodyPr spcFirstLastPara="1" wrap="square" lIns="0" tIns="0" rIns="0" bIns="0" anchor="t" anchorCtr="0">
              <a:noAutofit/>
            </a:bodyPr>
            <a:lstStyle/>
            <a:p>
              <a:r>
                <a:rPr lang="en" sz="1067" dirty="0">
                  <a:solidFill>
                    <a:srgbClr val="4A5C65"/>
                  </a:solidFill>
                  <a:latin typeface="Lato"/>
                  <a:ea typeface="Lato"/>
                  <a:cs typeface="Lato"/>
                  <a:sym typeface="Lato"/>
                </a:rPr>
                <a:t>Extended Instructional Support (EIS) rosters are developed into 2 tiers. EIS posting goes out to all staff.</a:t>
              </a:r>
              <a:endParaRPr sz="1200" dirty="0">
                <a:solidFill>
                  <a:schemeClr val="dk2"/>
                </a:solidFill>
                <a:latin typeface="Barlow"/>
                <a:ea typeface="Barlow"/>
                <a:cs typeface="Barlow"/>
                <a:sym typeface="Barlow"/>
              </a:endParaRPr>
            </a:p>
          </p:txBody>
        </p:sp>
      </p:grpSp>
      <p:grpSp>
        <p:nvGrpSpPr>
          <p:cNvPr id="22" name="Group 21" descr="&quot; &quot;">
            <a:extLst>
              <a:ext uri="{FF2B5EF4-FFF2-40B4-BE49-F238E27FC236}">
                <a16:creationId xmlns:a16="http://schemas.microsoft.com/office/drawing/2014/main" id="{BEAA613F-DC6B-AC5A-7055-CDFA80E0558E}"/>
              </a:ext>
            </a:extLst>
          </p:cNvPr>
          <p:cNvGrpSpPr/>
          <p:nvPr/>
        </p:nvGrpSpPr>
        <p:grpSpPr>
          <a:xfrm>
            <a:off x="6261501" y="2144889"/>
            <a:ext cx="1666000" cy="1900180"/>
            <a:chOff x="6261501" y="2144889"/>
            <a:chExt cx="1666000" cy="1900180"/>
          </a:xfrm>
        </p:grpSpPr>
        <p:sp>
          <p:nvSpPr>
            <p:cNvPr id="9" name="TextBox 8">
              <a:extLst>
                <a:ext uri="{FF2B5EF4-FFF2-40B4-BE49-F238E27FC236}">
                  <a16:creationId xmlns:a16="http://schemas.microsoft.com/office/drawing/2014/main" id="{B899E16E-9427-E7BE-C64A-583AC33116B7}"/>
                </a:ext>
              </a:extLst>
            </p:cNvPr>
            <p:cNvSpPr txBox="1"/>
            <p:nvPr/>
          </p:nvSpPr>
          <p:spPr>
            <a:xfrm>
              <a:off x="6335307" y="3748065"/>
              <a:ext cx="639548" cy="297004"/>
            </a:xfrm>
            <a:prstGeom prst="rect">
              <a:avLst/>
            </a:prstGeom>
            <a:noFill/>
          </p:spPr>
          <p:txBody>
            <a:bodyPr wrap="square" rtlCol="0">
              <a:spAutoFit/>
            </a:bodyPr>
            <a:lstStyle/>
            <a:p>
              <a:r>
                <a:rPr lang="en-US" sz="1330" dirty="0">
                  <a:latin typeface="Barlow"/>
                  <a:ea typeface="Barlow"/>
                  <a:cs typeface="Barlow"/>
                  <a:sym typeface="Barlow"/>
                </a:rPr>
                <a:t>DEC</a:t>
              </a:r>
            </a:p>
          </p:txBody>
        </p:sp>
        <p:sp>
          <p:nvSpPr>
            <p:cNvPr id="120" name="Google Shape;120;p14"/>
            <p:cNvSpPr txBox="1"/>
            <p:nvPr/>
          </p:nvSpPr>
          <p:spPr>
            <a:xfrm>
              <a:off x="6261501" y="2144889"/>
              <a:ext cx="1666000" cy="711200"/>
            </a:xfrm>
            <a:prstGeom prst="rect">
              <a:avLst/>
            </a:prstGeom>
            <a:noFill/>
            <a:ln>
              <a:noFill/>
            </a:ln>
          </p:spPr>
          <p:txBody>
            <a:bodyPr spcFirstLastPara="1" wrap="square" lIns="0" tIns="0" rIns="0" bIns="0" anchor="b" anchorCtr="0">
              <a:noAutofit/>
            </a:bodyPr>
            <a:lstStyle/>
            <a:p>
              <a:r>
                <a:rPr lang="en" sz="1067" dirty="0">
                  <a:solidFill>
                    <a:srgbClr val="4A5C65"/>
                  </a:solidFill>
                  <a:latin typeface="Lato"/>
                  <a:ea typeface="Lato"/>
                  <a:cs typeface="Lato"/>
                  <a:sym typeface="Lato"/>
                </a:rPr>
                <a:t>Families are notified of EIS recommendation. Rosters are developed. Teacher PD takes place and diagnostics are disseminated. </a:t>
              </a:r>
              <a:endParaRPr sz="1200" dirty="0">
                <a:solidFill>
                  <a:schemeClr val="dk2"/>
                </a:solidFill>
                <a:latin typeface="Barlow"/>
                <a:ea typeface="Barlow"/>
                <a:cs typeface="Barlow"/>
                <a:sym typeface="Barlow"/>
              </a:endParaRPr>
            </a:p>
          </p:txBody>
        </p:sp>
      </p:grpSp>
      <p:grpSp>
        <p:nvGrpSpPr>
          <p:cNvPr id="23" name="Group 22" descr="&quot; &quot;">
            <a:extLst>
              <a:ext uri="{FF2B5EF4-FFF2-40B4-BE49-F238E27FC236}">
                <a16:creationId xmlns:a16="http://schemas.microsoft.com/office/drawing/2014/main" id="{34A9FBAF-A748-0D5F-A015-52FDD19BC187}"/>
              </a:ext>
            </a:extLst>
          </p:cNvPr>
          <p:cNvGrpSpPr/>
          <p:nvPr/>
        </p:nvGrpSpPr>
        <p:grpSpPr>
          <a:xfrm>
            <a:off x="7147647" y="3742419"/>
            <a:ext cx="1666000" cy="1844272"/>
            <a:chOff x="7147647" y="3742419"/>
            <a:chExt cx="1666000" cy="1844272"/>
          </a:xfrm>
        </p:grpSpPr>
        <p:sp>
          <p:nvSpPr>
            <p:cNvPr id="10" name="TextBox 9">
              <a:extLst>
                <a:ext uri="{FF2B5EF4-FFF2-40B4-BE49-F238E27FC236}">
                  <a16:creationId xmlns:a16="http://schemas.microsoft.com/office/drawing/2014/main" id="{7ADEFCA2-1332-714F-9E6D-05C876F40929}"/>
                </a:ext>
              </a:extLst>
            </p:cNvPr>
            <p:cNvSpPr txBox="1"/>
            <p:nvPr/>
          </p:nvSpPr>
          <p:spPr>
            <a:xfrm>
              <a:off x="7221482" y="3742419"/>
              <a:ext cx="639548" cy="297004"/>
            </a:xfrm>
            <a:prstGeom prst="rect">
              <a:avLst/>
            </a:prstGeom>
            <a:noFill/>
          </p:spPr>
          <p:txBody>
            <a:bodyPr wrap="square" rtlCol="0">
              <a:spAutoFit/>
            </a:bodyPr>
            <a:lstStyle/>
            <a:p>
              <a:r>
                <a:rPr lang="en-US" sz="1330" dirty="0">
                  <a:latin typeface="Barlow"/>
                  <a:ea typeface="Barlow"/>
                  <a:cs typeface="Barlow"/>
                  <a:sym typeface="Barlow"/>
                </a:rPr>
                <a:t>JAN</a:t>
              </a:r>
            </a:p>
          </p:txBody>
        </p:sp>
        <p:sp>
          <p:nvSpPr>
            <p:cNvPr id="132" name="Google Shape;132;p14"/>
            <p:cNvSpPr txBox="1"/>
            <p:nvPr/>
          </p:nvSpPr>
          <p:spPr>
            <a:xfrm>
              <a:off x="7147647" y="4875491"/>
              <a:ext cx="1666000" cy="711200"/>
            </a:xfrm>
            <a:prstGeom prst="rect">
              <a:avLst/>
            </a:prstGeom>
            <a:noFill/>
            <a:ln>
              <a:noFill/>
            </a:ln>
          </p:spPr>
          <p:txBody>
            <a:bodyPr spcFirstLastPara="1" wrap="square" lIns="0" tIns="0" rIns="0" bIns="0" anchor="t" anchorCtr="0">
              <a:noAutofit/>
            </a:bodyPr>
            <a:lstStyle/>
            <a:p>
              <a:r>
                <a:rPr lang="en" sz="1067" dirty="0">
                  <a:solidFill>
                    <a:srgbClr val="4A5C65"/>
                  </a:solidFill>
                  <a:latin typeface="Lato"/>
                  <a:ea typeface="Lato"/>
                  <a:cs typeface="Lato"/>
                  <a:sym typeface="Lato"/>
                </a:rPr>
                <a:t>EIS is in full swing. Feedback from teachers and students is evaluated. </a:t>
              </a:r>
              <a:endParaRPr sz="1200" dirty="0">
                <a:solidFill>
                  <a:schemeClr val="dk2"/>
                </a:solidFill>
                <a:latin typeface="Barlow"/>
                <a:ea typeface="Barlow"/>
                <a:cs typeface="Barlow"/>
                <a:sym typeface="Barlow"/>
              </a:endParaRPr>
            </a:p>
          </p:txBody>
        </p:sp>
      </p:grpSp>
      <p:grpSp>
        <p:nvGrpSpPr>
          <p:cNvPr id="24" name="Group 23" descr="&quot; &quot;">
            <a:extLst>
              <a:ext uri="{FF2B5EF4-FFF2-40B4-BE49-F238E27FC236}">
                <a16:creationId xmlns:a16="http://schemas.microsoft.com/office/drawing/2014/main" id="{B868A503-D1FD-EEED-9CF2-18569A70650E}"/>
              </a:ext>
            </a:extLst>
          </p:cNvPr>
          <p:cNvGrpSpPr/>
          <p:nvPr/>
        </p:nvGrpSpPr>
        <p:grpSpPr>
          <a:xfrm>
            <a:off x="8025157" y="2144889"/>
            <a:ext cx="1666000" cy="1900176"/>
            <a:chOff x="8025157" y="2144889"/>
            <a:chExt cx="1666000" cy="1900176"/>
          </a:xfrm>
        </p:grpSpPr>
        <p:sp>
          <p:nvSpPr>
            <p:cNvPr id="11" name="TextBox 10">
              <a:extLst>
                <a:ext uri="{FF2B5EF4-FFF2-40B4-BE49-F238E27FC236}">
                  <a16:creationId xmlns:a16="http://schemas.microsoft.com/office/drawing/2014/main" id="{EC02B9DB-8493-DD46-04DB-8F800D3DF774}"/>
                </a:ext>
              </a:extLst>
            </p:cNvPr>
            <p:cNvSpPr txBox="1"/>
            <p:nvPr/>
          </p:nvSpPr>
          <p:spPr>
            <a:xfrm>
              <a:off x="8085085" y="3748061"/>
              <a:ext cx="639548" cy="297004"/>
            </a:xfrm>
            <a:prstGeom prst="rect">
              <a:avLst/>
            </a:prstGeom>
            <a:noFill/>
          </p:spPr>
          <p:txBody>
            <a:bodyPr wrap="square" rtlCol="0">
              <a:spAutoFit/>
            </a:bodyPr>
            <a:lstStyle/>
            <a:p>
              <a:r>
                <a:rPr lang="en-US" sz="1330" dirty="0">
                  <a:latin typeface="Barlow"/>
                  <a:ea typeface="Barlow"/>
                  <a:cs typeface="Barlow"/>
                  <a:sym typeface="Barlow"/>
                </a:rPr>
                <a:t>FEB</a:t>
              </a:r>
            </a:p>
          </p:txBody>
        </p:sp>
        <p:sp>
          <p:nvSpPr>
            <p:cNvPr id="122" name="Google Shape;122;p14"/>
            <p:cNvSpPr txBox="1"/>
            <p:nvPr/>
          </p:nvSpPr>
          <p:spPr>
            <a:xfrm>
              <a:off x="8025157" y="2144889"/>
              <a:ext cx="1666000" cy="711200"/>
            </a:xfrm>
            <a:prstGeom prst="rect">
              <a:avLst/>
            </a:prstGeom>
            <a:noFill/>
            <a:ln>
              <a:noFill/>
            </a:ln>
          </p:spPr>
          <p:txBody>
            <a:bodyPr spcFirstLastPara="1" wrap="square" lIns="0" tIns="0" rIns="0" bIns="0" anchor="b" anchorCtr="0">
              <a:noAutofit/>
            </a:bodyPr>
            <a:lstStyle/>
            <a:p>
              <a:r>
                <a:rPr lang="en" sz="1067" dirty="0">
                  <a:solidFill>
                    <a:srgbClr val="4A5C65"/>
                  </a:solidFill>
                  <a:latin typeface="Lato"/>
                  <a:ea typeface="Lato"/>
                  <a:cs typeface="Lato"/>
                  <a:sym typeface="Lato"/>
                </a:rPr>
                <a:t>LinkIt Form B. </a:t>
              </a:r>
              <a:endParaRPr sz="1067" dirty="0">
                <a:solidFill>
                  <a:srgbClr val="4A5C65"/>
                </a:solidFill>
                <a:latin typeface="Lato"/>
                <a:ea typeface="Lato"/>
                <a:cs typeface="Lato"/>
                <a:sym typeface="Lato"/>
              </a:endParaRPr>
            </a:p>
            <a:p>
              <a:r>
                <a:rPr lang="en" sz="1067" dirty="0">
                  <a:solidFill>
                    <a:srgbClr val="4A5C65"/>
                  </a:solidFill>
                  <a:latin typeface="Lato"/>
                  <a:ea typeface="Lato"/>
                  <a:cs typeface="Lato"/>
                  <a:sym typeface="Lato"/>
                </a:rPr>
                <a:t>SPR/ Data Meetings take place for spring targets in the classroom. EIS Spring recs are shared .</a:t>
              </a:r>
              <a:endParaRPr sz="1200" dirty="0">
                <a:solidFill>
                  <a:schemeClr val="dk2"/>
                </a:solidFill>
                <a:latin typeface="Barlow"/>
                <a:ea typeface="Barlow"/>
                <a:cs typeface="Barlow"/>
                <a:sym typeface="Barlow"/>
              </a:endParaRPr>
            </a:p>
          </p:txBody>
        </p:sp>
      </p:grpSp>
      <p:grpSp>
        <p:nvGrpSpPr>
          <p:cNvPr id="25" name="Group 24" descr="&quot; &quot;">
            <a:extLst>
              <a:ext uri="{FF2B5EF4-FFF2-40B4-BE49-F238E27FC236}">
                <a16:creationId xmlns:a16="http://schemas.microsoft.com/office/drawing/2014/main" id="{8D66A3F7-7678-7CA9-B1FF-230CCD2A1FE1}"/>
              </a:ext>
            </a:extLst>
          </p:cNvPr>
          <p:cNvGrpSpPr/>
          <p:nvPr/>
        </p:nvGrpSpPr>
        <p:grpSpPr>
          <a:xfrm>
            <a:off x="8921508" y="3743075"/>
            <a:ext cx="1666000" cy="1798460"/>
            <a:chOff x="8921508" y="3743075"/>
            <a:chExt cx="1666000" cy="1798460"/>
          </a:xfrm>
        </p:grpSpPr>
        <p:sp>
          <p:nvSpPr>
            <p:cNvPr id="12" name="TextBox 11">
              <a:extLst>
                <a:ext uri="{FF2B5EF4-FFF2-40B4-BE49-F238E27FC236}">
                  <a16:creationId xmlns:a16="http://schemas.microsoft.com/office/drawing/2014/main" id="{62139224-722A-71FE-4A24-E3A050314212}"/>
                </a:ext>
              </a:extLst>
            </p:cNvPr>
            <p:cNvSpPr txBox="1"/>
            <p:nvPr/>
          </p:nvSpPr>
          <p:spPr>
            <a:xfrm>
              <a:off x="8975380" y="3743075"/>
              <a:ext cx="639548" cy="297004"/>
            </a:xfrm>
            <a:prstGeom prst="rect">
              <a:avLst/>
            </a:prstGeom>
            <a:noFill/>
          </p:spPr>
          <p:txBody>
            <a:bodyPr wrap="square" rtlCol="0">
              <a:spAutoFit/>
            </a:bodyPr>
            <a:lstStyle/>
            <a:p>
              <a:r>
                <a:rPr lang="en-US" sz="1330" dirty="0">
                  <a:latin typeface="Barlow"/>
                  <a:ea typeface="Barlow"/>
                  <a:cs typeface="Barlow"/>
                  <a:sym typeface="Barlow"/>
                </a:rPr>
                <a:t>MAR</a:t>
              </a:r>
            </a:p>
          </p:txBody>
        </p:sp>
        <p:sp>
          <p:nvSpPr>
            <p:cNvPr id="134" name="Google Shape;134;p14"/>
            <p:cNvSpPr txBox="1"/>
            <p:nvPr/>
          </p:nvSpPr>
          <p:spPr>
            <a:xfrm>
              <a:off x="8921508" y="4830335"/>
              <a:ext cx="1666000" cy="711200"/>
            </a:xfrm>
            <a:prstGeom prst="rect">
              <a:avLst/>
            </a:prstGeom>
            <a:noFill/>
            <a:ln>
              <a:noFill/>
            </a:ln>
          </p:spPr>
          <p:txBody>
            <a:bodyPr spcFirstLastPara="1" wrap="square" lIns="0" tIns="0" rIns="0" bIns="0" anchor="t" anchorCtr="0">
              <a:noAutofit/>
            </a:bodyPr>
            <a:lstStyle/>
            <a:p>
              <a:r>
                <a:rPr lang="en" sz="1067" dirty="0">
                  <a:solidFill>
                    <a:srgbClr val="4A5C65"/>
                  </a:solidFill>
                  <a:latin typeface="Lato"/>
                  <a:ea typeface="Lato"/>
                  <a:cs typeface="Lato"/>
                  <a:sym typeface="Lato"/>
                </a:rPr>
                <a:t>EIS Spring with adoption of Lumos and Sadlier Programs. </a:t>
              </a:r>
              <a:endParaRPr sz="1200" dirty="0">
                <a:solidFill>
                  <a:schemeClr val="dk2"/>
                </a:solidFill>
                <a:latin typeface="Barlow"/>
                <a:ea typeface="Barlow"/>
                <a:cs typeface="Barlow"/>
                <a:sym typeface="Barlow"/>
              </a:endParaRPr>
            </a:p>
          </p:txBody>
        </p:sp>
      </p:grpSp>
      <p:grpSp>
        <p:nvGrpSpPr>
          <p:cNvPr id="26" name="Group 25" descr="&quot; &quot;">
            <a:extLst>
              <a:ext uri="{FF2B5EF4-FFF2-40B4-BE49-F238E27FC236}">
                <a16:creationId xmlns:a16="http://schemas.microsoft.com/office/drawing/2014/main" id="{D2568EC7-43A6-730D-6BFC-C6E9CE9333A1}"/>
              </a:ext>
            </a:extLst>
          </p:cNvPr>
          <p:cNvGrpSpPr/>
          <p:nvPr/>
        </p:nvGrpSpPr>
        <p:grpSpPr>
          <a:xfrm>
            <a:off x="9788813" y="2144889"/>
            <a:ext cx="1666000" cy="1900113"/>
            <a:chOff x="9788813" y="2144889"/>
            <a:chExt cx="1666000" cy="1900113"/>
          </a:xfrm>
        </p:grpSpPr>
        <p:sp>
          <p:nvSpPr>
            <p:cNvPr id="13" name="TextBox 12">
              <a:extLst>
                <a:ext uri="{FF2B5EF4-FFF2-40B4-BE49-F238E27FC236}">
                  <a16:creationId xmlns:a16="http://schemas.microsoft.com/office/drawing/2014/main" id="{6A14D4B6-34ED-55E3-BEC3-DACA287069E8}"/>
                </a:ext>
              </a:extLst>
            </p:cNvPr>
            <p:cNvSpPr txBox="1"/>
            <p:nvPr/>
          </p:nvSpPr>
          <p:spPr>
            <a:xfrm>
              <a:off x="9852127" y="3747998"/>
              <a:ext cx="639548" cy="297004"/>
            </a:xfrm>
            <a:prstGeom prst="rect">
              <a:avLst/>
            </a:prstGeom>
            <a:noFill/>
          </p:spPr>
          <p:txBody>
            <a:bodyPr wrap="square" rtlCol="0">
              <a:spAutoFit/>
            </a:bodyPr>
            <a:lstStyle/>
            <a:p>
              <a:r>
                <a:rPr lang="en-US" sz="1330" dirty="0">
                  <a:latin typeface="Barlow"/>
                  <a:ea typeface="Barlow"/>
                  <a:cs typeface="Barlow"/>
                  <a:sym typeface="Barlow"/>
                </a:rPr>
                <a:t>APR</a:t>
              </a:r>
            </a:p>
          </p:txBody>
        </p:sp>
        <p:sp>
          <p:nvSpPr>
            <p:cNvPr id="124" name="Google Shape;124;p14"/>
            <p:cNvSpPr txBox="1"/>
            <p:nvPr/>
          </p:nvSpPr>
          <p:spPr>
            <a:xfrm>
              <a:off x="9788813" y="2144889"/>
              <a:ext cx="1666000" cy="711200"/>
            </a:xfrm>
            <a:prstGeom prst="rect">
              <a:avLst/>
            </a:prstGeom>
            <a:noFill/>
            <a:ln>
              <a:noFill/>
            </a:ln>
          </p:spPr>
          <p:txBody>
            <a:bodyPr spcFirstLastPara="1" wrap="square" lIns="0" tIns="0" rIns="0" bIns="0" anchor="b" anchorCtr="0">
              <a:noAutofit/>
            </a:bodyPr>
            <a:lstStyle/>
            <a:p>
              <a:r>
                <a:rPr lang="en" sz="1067" dirty="0">
                  <a:solidFill>
                    <a:srgbClr val="4A5C65"/>
                  </a:solidFill>
                  <a:latin typeface="Lato"/>
                  <a:ea typeface="Lato"/>
                  <a:cs typeface="Lato"/>
                  <a:sym typeface="Lato"/>
                </a:rPr>
                <a:t>EIS ends before week one of NJSLA.</a:t>
              </a:r>
              <a:endParaRPr sz="1200" dirty="0">
                <a:solidFill>
                  <a:schemeClr val="dk2"/>
                </a:solidFill>
                <a:latin typeface="Barlow"/>
                <a:ea typeface="Barlow"/>
                <a:cs typeface="Barlow"/>
                <a:sym typeface="Barlow"/>
              </a:endParaRPr>
            </a:p>
          </p:txBody>
        </p:sp>
      </p:grpSp>
      <p:grpSp>
        <p:nvGrpSpPr>
          <p:cNvPr id="27" name="Group 26" descr="&quot; &quot;">
            <a:extLst>
              <a:ext uri="{FF2B5EF4-FFF2-40B4-BE49-F238E27FC236}">
                <a16:creationId xmlns:a16="http://schemas.microsoft.com/office/drawing/2014/main" id="{E3F77ADD-8B07-2686-8B6E-1F6F99B6061D}"/>
              </a:ext>
            </a:extLst>
          </p:cNvPr>
          <p:cNvGrpSpPr/>
          <p:nvPr/>
        </p:nvGrpSpPr>
        <p:grpSpPr>
          <a:xfrm>
            <a:off x="10677431" y="3742709"/>
            <a:ext cx="1379600" cy="1764959"/>
            <a:chOff x="10677431" y="3742709"/>
            <a:chExt cx="1379600" cy="1764959"/>
          </a:xfrm>
        </p:grpSpPr>
        <p:sp>
          <p:nvSpPr>
            <p:cNvPr id="14" name="TextBox 13">
              <a:extLst>
                <a:ext uri="{FF2B5EF4-FFF2-40B4-BE49-F238E27FC236}">
                  <a16:creationId xmlns:a16="http://schemas.microsoft.com/office/drawing/2014/main" id="{570AE482-7F26-25ED-BA7B-16D491EE58CC}"/>
                </a:ext>
              </a:extLst>
            </p:cNvPr>
            <p:cNvSpPr txBox="1"/>
            <p:nvPr/>
          </p:nvSpPr>
          <p:spPr>
            <a:xfrm>
              <a:off x="10736478" y="3742709"/>
              <a:ext cx="639548" cy="297004"/>
            </a:xfrm>
            <a:prstGeom prst="rect">
              <a:avLst/>
            </a:prstGeom>
            <a:noFill/>
          </p:spPr>
          <p:txBody>
            <a:bodyPr wrap="square" rtlCol="0">
              <a:spAutoFit/>
            </a:bodyPr>
            <a:lstStyle/>
            <a:p>
              <a:r>
                <a:rPr lang="en-US" sz="1330" dirty="0">
                  <a:latin typeface="Barlow"/>
                  <a:ea typeface="Barlow"/>
                  <a:cs typeface="Barlow"/>
                  <a:sym typeface="Barlow"/>
                </a:rPr>
                <a:t>MAY</a:t>
              </a:r>
            </a:p>
          </p:txBody>
        </p:sp>
        <p:sp>
          <p:nvSpPr>
            <p:cNvPr id="136" name="Google Shape;136;p14"/>
            <p:cNvSpPr txBox="1"/>
            <p:nvPr/>
          </p:nvSpPr>
          <p:spPr>
            <a:xfrm>
              <a:off x="10677431" y="4796468"/>
              <a:ext cx="1379600" cy="711200"/>
            </a:xfrm>
            <a:prstGeom prst="rect">
              <a:avLst/>
            </a:prstGeom>
            <a:noFill/>
            <a:ln>
              <a:noFill/>
            </a:ln>
          </p:spPr>
          <p:txBody>
            <a:bodyPr spcFirstLastPara="1" wrap="square" lIns="0" tIns="0" rIns="0" bIns="0" anchor="t" anchorCtr="0">
              <a:noAutofit/>
            </a:bodyPr>
            <a:lstStyle/>
            <a:p>
              <a:r>
                <a:rPr lang="en" sz="1067" dirty="0">
                  <a:solidFill>
                    <a:srgbClr val="4A5C65"/>
                  </a:solidFill>
                  <a:latin typeface="Lato"/>
                  <a:ea typeface="Lato"/>
                  <a:cs typeface="Lato"/>
                  <a:sym typeface="Lato"/>
                </a:rPr>
                <a:t>Form C data will measure efficacy and drive SLA recommendations </a:t>
              </a:r>
              <a:endParaRPr sz="1067" dirty="0">
                <a:solidFill>
                  <a:srgbClr val="4A5C65"/>
                </a:solidFill>
                <a:latin typeface="Lato"/>
                <a:ea typeface="Lato"/>
                <a:cs typeface="Lato"/>
                <a:sym typeface="Lato"/>
              </a:endParaRPr>
            </a:p>
            <a:p>
              <a:endParaRPr sz="1200" dirty="0">
                <a:solidFill>
                  <a:schemeClr val="dk2"/>
                </a:solidFill>
                <a:latin typeface="Barlow"/>
                <a:ea typeface="Barlow"/>
                <a:cs typeface="Barlow"/>
                <a:sym typeface="Barlow"/>
              </a:endParaRPr>
            </a:p>
          </p:txBody>
        </p:sp>
      </p:grpSp>
      <p:sp>
        <p:nvSpPr>
          <p:cNvPr id="137" name="Google Shape;137;p14"/>
          <p:cNvSpPr txBox="1"/>
          <p:nvPr/>
        </p:nvSpPr>
        <p:spPr>
          <a:xfrm>
            <a:off x="343355" y="5496315"/>
            <a:ext cx="10666800" cy="656421"/>
          </a:xfrm>
          <a:prstGeom prst="rect">
            <a:avLst/>
          </a:prstGeom>
          <a:noFill/>
          <a:ln>
            <a:noFill/>
          </a:ln>
        </p:spPr>
        <p:txBody>
          <a:bodyPr spcFirstLastPara="1" wrap="square" lIns="121900" tIns="121900" rIns="121900" bIns="121900" anchor="t" anchorCtr="0">
            <a:spAutoFit/>
          </a:bodyPr>
          <a:lstStyle/>
          <a:p>
            <a:r>
              <a:rPr lang="en" sz="1333" dirty="0">
                <a:latin typeface="Lato Light"/>
                <a:ea typeface="Lato Light"/>
                <a:cs typeface="Lato Light"/>
                <a:sym typeface="Lato Light"/>
              </a:rPr>
              <a:t>*Single Point Rubrics (SRPs) have been progressively introduced to staff during PLC and data articulation sessions to bridge gaps between targeted before/after school programming and in-class goals. SRPs are based on focused targets to foster mastery over pace. </a:t>
            </a:r>
            <a:endParaRPr sz="1333" dirty="0">
              <a:latin typeface="Lato Light"/>
              <a:ea typeface="Lato Light"/>
              <a:cs typeface="Lato Light"/>
              <a:sym typeface="Lato Light"/>
            </a:endParaRPr>
          </a:p>
        </p:txBody>
      </p:sp>
      <p:sp>
        <p:nvSpPr>
          <p:cNvPr id="2" name="Google Shape;84;p13">
            <a:extLst>
              <a:ext uri="{FF2B5EF4-FFF2-40B4-BE49-F238E27FC236}">
                <a16:creationId xmlns:a16="http://schemas.microsoft.com/office/drawing/2014/main" id="{3B0A36D5-C644-ABAA-F997-F2972C2D8B34}"/>
              </a:ext>
            </a:extLst>
          </p:cNvPr>
          <p:cNvSpPr txBox="1">
            <a:spLocks/>
          </p:cNvSpPr>
          <p:nvPr/>
        </p:nvSpPr>
        <p:spPr>
          <a:xfrm>
            <a:off x="8687719" y="6257197"/>
            <a:ext cx="2743200" cy="365125"/>
          </a:xfrm>
          <a:prstGeom prst="rect">
            <a:avLst/>
          </a:prstGeom>
        </p:spPr>
        <p:txBody>
          <a:bodyPr spcFirstLastPara="1" vert="horz"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z="1050" smtClean="0">
                <a:solidFill>
                  <a:schemeClr val="bg1"/>
                </a:solidFill>
              </a:rPr>
              <a:pPr algn="r"/>
              <a:t>13</a:t>
            </a:fld>
            <a:endParaRPr lang="en" sz="1050" dirty="0">
              <a:solidFill>
                <a:schemeClr val="bg1"/>
              </a:solidFill>
            </a:endParaRPr>
          </a:p>
        </p:txBody>
      </p:sp>
    </p:spTree>
    <p:extLst>
      <p:ext uri="{BB962C8B-B14F-4D97-AF65-F5344CB8AC3E}">
        <p14:creationId xmlns:p14="http://schemas.microsoft.com/office/powerpoint/2010/main" val="397493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5" name="Title 14">
            <a:extLst>
              <a:ext uri="{FF2B5EF4-FFF2-40B4-BE49-F238E27FC236}">
                <a16:creationId xmlns:a16="http://schemas.microsoft.com/office/drawing/2014/main" id="{23F7A7B2-2846-C61A-6A69-1854C8F21239}"/>
              </a:ext>
            </a:extLst>
          </p:cNvPr>
          <p:cNvSpPr>
            <a:spLocks noGrp="1"/>
          </p:cNvSpPr>
          <p:nvPr>
            <p:ph type="title" idx="4294967295"/>
          </p:nvPr>
        </p:nvSpPr>
        <p:spPr>
          <a:xfrm>
            <a:off x="1435608" y="411480"/>
            <a:ext cx="10096959" cy="747579"/>
          </a:xfrm>
        </p:spPr>
        <p:txBody>
          <a:bodyPr/>
          <a:lstStyle/>
          <a:p>
            <a:r>
              <a:rPr lang="en-US" sz="4000" b="1" kern="1200" dirty="0">
                <a:solidFill>
                  <a:srgbClr val="000000"/>
                </a:solidFill>
                <a:effectLst/>
                <a:latin typeface="Abadi MT Condensed Light" panose="020B0306030101010103"/>
                <a:ea typeface="+mj-ea"/>
                <a:cs typeface="+mj-cs"/>
              </a:rPr>
              <a:t>DIAGNOSTIC DATA </a:t>
            </a:r>
            <a:endParaRPr lang="en-US" dirty="0"/>
          </a:p>
        </p:txBody>
      </p:sp>
      <p:sp>
        <p:nvSpPr>
          <p:cNvPr id="6" name="TextBox 5">
            <a:extLst>
              <a:ext uri="{FF2B5EF4-FFF2-40B4-BE49-F238E27FC236}">
                <a16:creationId xmlns:a16="http://schemas.microsoft.com/office/drawing/2014/main" id="{299E1EB8-B6CC-7ED3-4645-C5C3C2BBBB04}"/>
              </a:ext>
            </a:extLst>
          </p:cNvPr>
          <p:cNvSpPr txBox="1"/>
          <p:nvPr/>
        </p:nvSpPr>
        <p:spPr>
          <a:xfrm>
            <a:off x="1177447" y="1991637"/>
            <a:ext cx="3169085" cy="461665"/>
          </a:xfrm>
          <a:prstGeom prst="rect">
            <a:avLst/>
          </a:prstGeom>
          <a:noFill/>
        </p:spPr>
        <p:txBody>
          <a:bodyPr wrap="square" rtlCol="0">
            <a:spAutoFit/>
          </a:bodyPr>
          <a:lstStyle/>
          <a:p>
            <a:r>
              <a:rPr lang="en-US" sz="2400" b="1" dirty="0">
                <a:solidFill>
                  <a:schemeClr val="dk2"/>
                </a:solidFill>
                <a:latin typeface="Barlow"/>
                <a:ea typeface="Barlow"/>
                <a:cs typeface="Barlow"/>
                <a:sym typeface="Barlow"/>
              </a:rPr>
              <a:t>STUDENT OVERVIEW</a:t>
            </a:r>
          </a:p>
        </p:txBody>
      </p:sp>
      <p:sp>
        <p:nvSpPr>
          <p:cNvPr id="7" name="TextBox 6">
            <a:extLst>
              <a:ext uri="{FF2B5EF4-FFF2-40B4-BE49-F238E27FC236}">
                <a16:creationId xmlns:a16="http://schemas.microsoft.com/office/drawing/2014/main" id="{31C3741F-855E-3700-6FD0-A3DBD77AC294}"/>
              </a:ext>
            </a:extLst>
          </p:cNvPr>
          <p:cNvSpPr txBox="1"/>
          <p:nvPr/>
        </p:nvSpPr>
        <p:spPr>
          <a:xfrm>
            <a:off x="1172942" y="2453091"/>
            <a:ext cx="3519812" cy="1077218"/>
          </a:xfrm>
          <a:prstGeom prst="rect">
            <a:avLst/>
          </a:prstGeom>
          <a:noFill/>
        </p:spPr>
        <p:txBody>
          <a:bodyPr wrap="square" rtlCol="0">
            <a:spAutoFit/>
          </a:bodyPr>
          <a:lstStyle/>
          <a:p>
            <a:pPr>
              <a:spcBef>
                <a:spcPts val="800"/>
              </a:spcBef>
              <a:spcAft>
                <a:spcPts val="800"/>
              </a:spcAft>
            </a:pPr>
            <a:r>
              <a:rPr lang="en-US" sz="1600" dirty="0">
                <a:solidFill>
                  <a:schemeClr val="dk2"/>
                </a:solidFill>
                <a:latin typeface="Barlow"/>
                <a:ea typeface="Barlow"/>
                <a:cs typeface="Barlow"/>
                <a:sym typeface="Barlow"/>
              </a:rPr>
              <a:t>Name, grade, contacts, </a:t>
            </a:r>
            <a:br>
              <a:rPr lang="en-US" sz="1600" dirty="0">
                <a:solidFill>
                  <a:schemeClr val="dk2"/>
                </a:solidFill>
                <a:latin typeface="Barlow"/>
                <a:ea typeface="Barlow"/>
                <a:cs typeface="Barlow"/>
                <a:sym typeface="Barlow"/>
              </a:rPr>
            </a:br>
            <a:r>
              <a:rPr lang="en-US" sz="1600" dirty="0">
                <a:solidFill>
                  <a:schemeClr val="dk2"/>
                </a:solidFill>
                <a:latin typeface="Barlow"/>
                <a:ea typeface="Barlow"/>
                <a:cs typeface="Barlow"/>
                <a:sym typeface="Barlow"/>
              </a:rPr>
              <a:t>subgroup, and/or program with special considerations related to instruction. </a:t>
            </a:r>
            <a:endParaRPr lang="en-US" sz="2400" b="1" dirty="0">
              <a:solidFill>
                <a:schemeClr val="dk2"/>
              </a:solidFill>
              <a:latin typeface="Barlow"/>
              <a:ea typeface="Barlow"/>
              <a:cs typeface="Barlow"/>
              <a:sym typeface="Barlow"/>
            </a:endParaRPr>
          </a:p>
        </p:txBody>
      </p:sp>
      <p:sp>
        <p:nvSpPr>
          <p:cNvPr id="8" name="TextBox 7">
            <a:extLst>
              <a:ext uri="{FF2B5EF4-FFF2-40B4-BE49-F238E27FC236}">
                <a16:creationId xmlns:a16="http://schemas.microsoft.com/office/drawing/2014/main" id="{A8900DCB-DBE1-9899-34A6-C96D240C78B3}"/>
              </a:ext>
            </a:extLst>
          </p:cNvPr>
          <p:cNvSpPr txBox="1"/>
          <p:nvPr/>
        </p:nvSpPr>
        <p:spPr>
          <a:xfrm>
            <a:off x="1160265" y="3931192"/>
            <a:ext cx="3169085" cy="830997"/>
          </a:xfrm>
          <a:prstGeom prst="rect">
            <a:avLst/>
          </a:prstGeom>
          <a:noFill/>
        </p:spPr>
        <p:txBody>
          <a:bodyPr wrap="square" rtlCol="0">
            <a:spAutoFit/>
          </a:bodyPr>
          <a:lstStyle/>
          <a:p>
            <a:r>
              <a:rPr lang="en-US" sz="2400" b="1" dirty="0">
                <a:solidFill>
                  <a:schemeClr val="dk2"/>
                </a:solidFill>
                <a:latin typeface="Barlow"/>
                <a:ea typeface="Barlow"/>
                <a:cs typeface="Barlow"/>
                <a:sym typeface="Barlow"/>
              </a:rPr>
              <a:t>WEAKNESSES &amp; STRENGTHS </a:t>
            </a:r>
          </a:p>
        </p:txBody>
      </p:sp>
      <p:sp>
        <p:nvSpPr>
          <p:cNvPr id="9" name="TextBox 8">
            <a:extLst>
              <a:ext uri="{FF2B5EF4-FFF2-40B4-BE49-F238E27FC236}">
                <a16:creationId xmlns:a16="http://schemas.microsoft.com/office/drawing/2014/main" id="{5AFC58C3-9363-47FA-4B73-750B9A5A9C09}"/>
              </a:ext>
            </a:extLst>
          </p:cNvPr>
          <p:cNvSpPr txBox="1"/>
          <p:nvPr/>
        </p:nvSpPr>
        <p:spPr>
          <a:xfrm>
            <a:off x="1182720" y="4676507"/>
            <a:ext cx="3223730" cy="1077218"/>
          </a:xfrm>
          <a:prstGeom prst="rect">
            <a:avLst/>
          </a:prstGeom>
          <a:noFill/>
        </p:spPr>
        <p:txBody>
          <a:bodyPr wrap="square" rtlCol="0">
            <a:spAutoFit/>
          </a:bodyPr>
          <a:lstStyle/>
          <a:p>
            <a:pPr>
              <a:spcBef>
                <a:spcPts val="800"/>
              </a:spcBef>
            </a:pPr>
            <a:r>
              <a:rPr lang="en-US" sz="1600" dirty="0">
                <a:solidFill>
                  <a:schemeClr val="dk2"/>
                </a:solidFill>
                <a:latin typeface="Barlow"/>
                <a:ea typeface="Barlow"/>
                <a:cs typeface="Barlow"/>
                <a:sym typeface="Barlow"/>
              </a:rPr>
              <a:t>Student mastery/ deficiency by  individual NJSLS tied to grade-</a:t>
            </a:r>
            <a:br>
              <a:rPr lang="en-US" sz="1600" dirty="0">
                <a:solidFill>
                  <a:schemeClr val="dk2"/>
                </a:solidFill>
                <a:latin typeface="Barlow"/>
                <a:ea typeface="Barlow"/>
                <a:cs typeface="Barlow"/>
                <a:sym typeface="Barlow"/>
              </a:rPr>
            </a:br>
            <a:r>
              <a:rPr lang="en-US" sz="1600" dirty="0">
                <a:solidFill>
                  <a:schemeClr val="dk2"/>
                </a:solidFill>
                <a:latin typeface="Barlow"/>
                <a:ea typeface="Barlow"/>
                <a:cs typeface="Barlow"/>
                <a:sym typeface="Barlow"/>
              </a:rPr>
              <a:t>level proficiency in the areas of Math and/or ELA</a:t>
            </a:r>
            <a:r>
              <a:rPr lang="en-US" sz="1600" b="1" dirty="0">
                <a:solidFill>
                  <a:schemeClr val="dk2"/>
                </a:solidFill>
                <a:latin typeface="Barlow"/>
                <a:ea typeface="Barlow"/>
                <a:cs typeface="Barlow"/>
                <a:sym typeface="Barlow"/>
              </a:rPr>
              <a:t> </a:t>
            </a:r>
            <a:endParaRPr lang="en-US" sz="2400" dirty="0">
              <a:solidFill>
                <a:schemeClr val="dk2"/>
              </a:solidFill>
              <a:latin typeface="Barlow"/>
              <a:ea typeface="Barlow"/>
              <a:cs typeface="Barlow"/>
              <a:sym typeface="Barlow"/>
            </a:endParaRPr>
          </a:p>
        </p:txBody>
      </p:sp>
      <p:sp>
        <p:nvSpPr>
          <p:cNvPr id="11" name="TextBox 10">
            <a:extLst>
              <a:ext uri="{FF2B5EF4-FFF2-40B4-BE49-F238E27FC236}">
                <a16:creationId xmlns:a16="http://schemas.microsoft.com/office/drawing/2014/main" id="{BFC935FA-CD6D-7DC3-2B6D-5288C85F94BD}"/>
              </a:ext>
            </a:extLst>
          </p:cNvPr>
          <p:cNvSpPr txBox="1"/>
          <p:nvPr/>
        </p:nvSpPr>
        <p:spPr>
          <a:xfrm>
            <a:off x="7870736" y="1988083"/>
            <a:ext cx="3169085" cy="830997"/>
          </a:xfrm>
          <a:prstGeom prst="rect">
            <a:avLst/>
          </a:prstGeom>
          <a:noFill/>
        </p:spPr>
        <p:txBody>
          <a:bodyPr wrap="square" rtlCol="0">
            <a:spAutoFit/>
          </a:bodyPr>
          <a:lstStyle/>
          <a:p>
            <a:pPr algn="r"/>
            <a:r>
              <a:rPr lang="en-US" sz="2400" b="1" dirty="0">
                <a:solidFill>
                  <a:schemeClr val="dk2"/>
                </a:solidFill>
                <a:latin typeface="Barlow"/>
                <a:ea typeface="Barlow"/>
                <a:cs typeface="Barlow"/>
                <a:sym typeface="Barlow"/>
              </a:rPr>
              <a:t>LEVEL OF PROFICIENCY</a:t>
            </a:r>
          </a:p>
        </p:txBody>
      </p:sp>
      <p:sp>
        <p:nvSpPr>
          <p:cNvPr id="12" name="TextBox 11">
            <a:extLst>
              <a:ext uri="{FF2B5EF4-FFF2-40B4-BE49-F238E27FC236}">
                <a16:creationId xmlns:a16="http://schemas.microsoft.com/office/drawing/2014/main" id="{DB613B91-378B-A216-1D45-CB444A64EB22}"/>
              </a:ext>
            </a:extLst>
          </p:cNvPr>
          <p:cNvSpPr txBox="1"/>
          <p:nvPr/>
        </p:nvSpPr>
        <p:spPr>
          <a:xfrm>
            <a:off x="7625401" y="2827600"/>
            <a:ext cx="3416277" cy="1107996"/>
          </a:xfrm>
          <a:prstGeom prst="rect">
            <a:avLst/>
          </a:prstGeom>
          <a:noFill/>
        </p:spPr>
        <p:txBody>
          <a:bodyPr wrap="square" rtlCol="0">
            <a:spAutoFit/>
          </a:bodyPr>
          <a:lstStyle/>
          <a:p>
            <a:pPr algn="r"/>
            <a:r>
              <a:rPr lang="en-US" sz="1600" dirty="0">
                <a:solidFill>
                  <a:schemeClr val="dk2"/>
                </a:solidFill>
                <a:latin typeface="Barlow"/>
                <a:ea typeface="Barlow"/>
                <a:cs typeface="Barlow"/>
                <a:sym typeface="Barlow"/>
              </a:rPr>
              <a:t>Students identified as At-Risk &amp;  Bubble to indicate intervention </a:t>
            </a:r>
            <a:br>
              <a:rPr lang="en-US" sz="1600" dirty="0">
                <a:solidFill>
                  <a:schemeClr val="dk2"/>
                </a:solidFill>
                <a:latin typeface="Barlow"/>
                <a:ea typeface="Barlow"/>
                <a:cs typeface="Barlow"/>
                <a:sym typeface="Barlow"/>
              </a:rPr>
            </a:br>
            <a:r>
              <a:rPr lang="en-US" sz="1600" dirty="0">
                <a:solidFill>
                  <a:schemeClr val="dk2"/>
                </a:solidFill>
                <a:latin typeface="Barlow"/>
                <a:ea typeface="Barlow"/>
                <a:cs typeface="Barlow"/>
                <a:sym typeface="Barlow"/>
              </a:rPr>
              <a:t>or remediation placement</a:t>
            </a:r>
          </a:p>
          <a:p>
            <a:pPr algn="r"/>
            <a:endParaRPr lang="en-US" sz="1600" dirty="0"/>
          </a:p>
        </p:txBody>
      </p:sp>
      <p:sp>
        <p:nvSpPr>
          <p:cNvPr id="13" name="TextBox 12">
            <a:extLst>
              <a:ext uri="{FF2B5EF4-FFF2-40B4-BE49-F238E27FC236}">
                <a16:creationId xmlns:a16="http://schemas.microsoft.com/office/drawing/2014/main" id="{A028DEA8-3F0E-E3F0-2E5F-F205EB4CF4BC}"/>
              </a:ext>
            </a:extLst>
          </p:cNvPr>
          <p:cNvSpPr txBox="1"/>
          <p:nvPr/>
        </p:nvSpPr>
        <p:spPr>
          <a:xfrm>
            <a:off x="7872593" y="4022534"/>
            <a:ext cx="3169085" cy="461665"/>
          </a:xfrm>
          <a:prstGeom prst="rect">
            <a:avLst/>
          </a:prstGeom>
          <a:noFill/>
        </p:spPr>
        <p:txBody>
          <a:bodyPr wrap="square" rtlCol="0">
            <a:spAutoFit/>
          </a:bodyPr>
          <a:lstStyle/>
          <a:p>
            <a:pPr algn="r"/>
            <a:r>
              <a:rPr lang="en-US" sz="2400" b="1" dirty="0">
                <a:solidFill>
                  <a:schemeClr val="dk2"/>
                </a:solidFill>
                <a:latin typeface="Barlow"/>
                <a:ea typeface="Barlow"/>
                <a:cs typeface="Barlow"/>
                <a:sym typeface="Barlow"/>
              </a:rPr>
              <a:t>QUESTION TYPES</a:t>
            </a:r>
          </a:p>
        </p:txBody>
      </p:sp>
      <p:sp>
        <p:nvSpPr>
          <p:cNvPr id="14" name="TextBox 13">
            <a:extLst>
              <a:ext uri="{FF2B5EF4-FFF2-40B4-BE49-F238E27FC236}">
                <a16:creationId xmlns:a16="http://schemas.microsoft.com/office/drawing/2014/main" id="{028F4089-F97B-21BA-9E08-46A1F7C3AAAE}"/>
              </a:ext>
            </a:extLst>
          </p:cNvPr>
          <p:cNvSpPr txBox="1"/>
          <p:nvPr/>
        </p:nvSpPr>
        <p:spPr>
          <a:xfrm>
            <a:off x="7872744" y="4672584"/>
            <a:ext cx="3169085" cy="1323439"/>
          </a:xfrm>
          <a:prstGeom prst="rect">
            <a:avLst/>
          </a:prstGeom>
          <a:noFill/>
        </p:spPr>
        <p:txBody>
          <a:bodyPr wrap="square" rtlCol="0">
            <a:spAutoFit/>
          </a:bodyPr>
          <a:lstStyle/>
          <a:p>
            <a:pPr algn="r">
              <a:spcBef>
                <a:spcPts val="800"/>
              </a:spcBef>
            </a:pPr>
            <a:r>
              <a:rPr lang="en-US" sz="1600" dirty="0">
                <a:solidFill>
                  <a:schemeClr val="dk2"/>
                </a:solidFill>
                <a:latin typeface="Barlow"/>
                <a:ea typeface="Barlow"/>
                <a:cs typeface="Barlow"/>
                <a:sym typeface="Barlow"/>
              </a:rPr>
              <a:t>Student mastery/ deficiency by content area skill (i.e. analyzing informational texts) and </a:t>
            </a:r>
            <a:br>
              <a:rPr lang="en-US" sz="1600" dirty="0">
                <a:solidFill>
                  <a:schemeClr val="dk2"/>
                </a:solidFill>
                <a:latin typeface="Barlow"/>
                <a:ea typeface="Barlow"/>
                <a:cs typeface="Barlow"/>
                <a:sym typeface="Barlow"/>
              </a:rPr>
            </a:br>
            <a:r>
              <a:rPr lang="en-US" sz="1600" dirty="0">
                <a:solidFill>
                  <a:schemeClr val="dk2"/>
                </a:solidFill>
                <a:latin typeface="Barlow"/>
                <a:ea typeface="Barlow"/>
                <a:cs typeface="Barlow"/>
                <a:sym typeface="Barlow"/>
              </a:rPr>
              <a:t>question type (i.e. drag and drop) </a:t>
            </a:r>
            <a:endParaRPr lang="en-US" sz="2400" dirty="0">
              <a:solidFill>
                <a:schemeClr val="dk2"/>
              </a:solidFill>
              <a:latin typeface="Barlow"/>
              <a:ea typeface="Barlow"/>
              <a:cs typeface="Barlow"/>
              <a:sym typeface="Barlow"/>
            </a:endParaRPr>
          </a:p>
          <a:p>
            <a:pPr algn="r"/>
            <a:endParaRPr lang="en-US" sz="1600" dirty="0"/>
          </a:p>
        </p:txBody>
      </p:sp>
      <p:sp>
        <p:nvSpPr>
          <p:cNvPr id="164" name="Google Shape;164;p15"/>
          <p:cNvSpPr txBox="1">
            <a:spLocks noGrp="1"/>
          </p:cNvSpPr>
          <p:nvPr>
            <p:ph type="sldNum" sz="quarter" idx="10"/>
          </p:nvPr>
        </p:nvSpPr>
        <p:spPr>
          <a:prstGeom prst="rect">
            <a:avLst/>
          </a:prstGeom>
        </p:spPr>
        <p:txBody>
          <a:bodyPr spcFirstLastPara="1" vert="horz" wrap="square" lIns="0" tIns="0" rIns="0" bIns="0" rtlCol="0" anchor="ctr" anchorCtr="0">
            <a:noAutofit/>
          </a:bodyPr>
          <a:lstStyle/>
          <a:p>
            <a:fld id="{00000000-1234-1234-1234-123412341234}" type="slidenum">
              <a:rPr lang="en"/>
              <a:pPr/>
              <a:t>14</a:t>
            </a:fld>
            <a:endParaRPr/>
          </a:p>
        </p:txBody>
      </p:sp>
    </p:spTree>
    <p:extLst>
      <p:ext uri="{BB962C8B-B14F-4D97-AF65-F5344CB8AC3E}">
        <p14:creationId xmlns:p14="http://schemas.microsoft.com/office/powerpoint/2010/main" val="837112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3" name="Title 2">
            <a:extLst>
              <a:ext uri="{FF2B5EF4-FFF2-40B4-BE49-F238E27FC236}">
                <a16:creationId xmlns:a16="http://schemas.microsoft.com/office/drawing/2014/main" id="{4518C093-D797-56DD-E1E6-39E7C1922919}"/>
              </a:ext>
            </a:extLst>
          </p:cNvPr>
          <p:cNvSpPr>
            <a:spLocks noGrp="1"/>
          </p:cNvSpPr>
          <p:nvPr>
            <p:ph type="title" idx="4294967295"/>
          </p:nvPr>
        </p:nvSpPr>
        <p:spPr>
          <a:xfrm>
            <a:off x="1583098" y="379670"/>
            <a:ext cx="10096959" cy="747579"/>
          </a:xfrm>
        </p:spPr>
        <p:txBody>
          <a:bodyPr/>
          <a:lstStyle/>
          <a:p>
            <a:pPr algn="ctr"/>
            <a:r>
              <a:rPr lang="en-US" sz="4000" b="1" kern="1200" dirty="0">
                <a:solidFill>
                  <a:srgbClr val="262626"/>
                </a:solidFill>
                <a:effectLst/>
                <a:latin typeface="Abadi MT Condensed Light" panose="020B0306030101010103"/>
                <a:ea typeface="+mj-ea"/>
                <a:cs typeface="+mj-cs"/>
              </a:rPr>
              <a:t>EVALUATING EFFICACY</a:t>
            </a:r>
            <a:endParaRPr lang="en-US" dirty="0"/>
          </a:p>
        </p:txBody>
      </p:sp>
      <p:sp>
        <p:nvSpPr>
          <p:cNvPr id="2" name="Google Shape;185;p16">
            <a:extLst>
              <a:ext uri="{FF2B5EF4-FFF2-40B4-BE49-F238E27FC236}">
                <a16:creationId xmlns:a16="http://schemas.microsoft.com/office/drawing/2014/main" id="{99A56890-45A2-F1AE-850B-391BC9244C2D}"/>
              </a:ext>
            </a:extLst>
          </p:cNvPr>
          <p:cNvSpPr txBox="1">
            <a:spLocks/>
          </p:cNvSpPr>
          <p:nvPr/>
        </p:nvSpPr>
        <p:spPr>
          <a:xfrm>
            <a:off x="1095178" y="1717930"/>
            <a:ext cx="11072800" cy="4406144"/>
          </a:xfrm>
          <a:prstGeom prst="rect">
            <a:avLst/>
          </a:prstGeom>
        </p:spPr>
        <p:txBody>
          <a:bodyPr spcFirstLastPara="1" vert="horz" wrap="square" lIns="0" tIns="0" rIns="0" bIns="0" rtlCol="0" anchor="t" anchorCtr="0">
            <a:noAutofit/>
          </a:bodyPr>
          <a:lst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30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27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66609" indent="-285750">
              <a:buSzPts val="1500"/>
            </a:pPr>
            <a:r>
              <a:rPr lang="en-US" sz="1800" dirty="0">
                <a:latin typeface="Century Gothic" panose="020B0502020202020204" pitchFamily="34" charset="0"/>
                <a:ea typeface="Barlow"/>
                <a:cs typeface="Barlow"/>
                <a:sym typeface="Barlow"/>
              </a:rPr>
              <a:t>Summer Learning Academy Approx. 100 Students: </a:t>
            </a:r>
          </a:p>
          <a:p>
            <a:pPr marL="809509" lvl="1" indent="-285750">
              <a:buSzPts val="1500"/>
            </a:pPr>
            <a:r>
              <a:rPr lang="en-US" sz="1500" dirty="0">
                <a:latin typeface="Century Gothic" panose="020B0502020202020204" pitchFamily="34" charset="0"/>
              </a:rPr>
              <a:t>80% of all ELA/ELL Summer Academy students who took </a:t>
            </a:r>
            <a:r>
              <a:rPr lang="en-US" sz="1500" dirty="0" err="1">
                <a:latin typeface="Century Gothic" panose="020B0502020202020204" pitchFamily="34" charset="0"/>
              </a:rPr>
              <a:t>LinkIt</a:t>
            </a:r>
            <a:r>
              <a:rPr lang="en-US" sz="1500" dirty="0">
                <a:latin typeface="Century Gothic" panose="020B0502020202020204" pitchFamily="34" charset="0"/>
              </a:rPr>
              <a:t>! Form A were no longer in </a:t>
            </a:r>
            <a:br>
              <a:rPr lang="en-US" sz="1500" dirty="0">
                <a:latin typeface="Century Gothic" panose="020B0502020202020204" pitchFamily="34" charset="0"/>
              </a:rPr>
            </a:br>
            <a:r>
              <a:rPr lang="en-US" sz="1500" dirty="0">
                <a:latin typeface="Century Gothic" panose="020B0502020202020204" pitchFamily="34" charset="0"/>
              </a:rPr>
              <a:t>danger of "Not Meeting" grade-level standards and achieved "Partially Meeting" scores </a:t>
            </a:r>
            <a:br>
              <a:rPr lang="en-US" sz="1500" dirty="0">
                <a:latin typeface="Century Gothic" panose="020B0502020202020204" pitchFamily="34" charset="0"/>
              </a:rPr>
            </a:br>
            <a:r>
              <a:rPr lang="en-US" sz="1500" dirty="0">
                <a:latin typeface="Century Gothic" panose="020B0502020202020204" pitchFamily="34" charset="0"/>
              </a:rPr>
              <a:t>or higher after taking the </a:t>
            </a:r>
            <a:r>
              <a:rPr lang="en-US" sz="1500" dirty="0" err="1">
                <a:latin typeface="Century Gothic" panose="020B0502020202020204" pitchFamily="34" charset="0"/>
              </a:rPr>
              <a:t>LinkIt</a:t>
            </a:r>
            <a:r>
              <a:rPr lang="en-US" sz="1500" dirty="0">
                <a:latin typeface="Century Gothic" panose="020B0502020202020204" pitchFamily="34" charset="0"/>
              </a:rPr>
              <a:t>! Form A assessment of this year's NJSLS.</a:t>
            </a:r>
          </a:p>
          <a:p>
            <a:pPr marL="809509" lvl="1" indent="-285750">
              <a:buSzPts val="1500"/>
            </a:pPr>
            <a:r>
              <a:rPr lang="en-US" sz="1500" dirty="0">
                <a:latin typeface="Century Gothic" panose="020B0502020202020204" pitchFamily="34" charset="0"/>
              </a:rPr>
              <a:t>86% of all Math Summer Academy students who took </a:t>
            </a:r>
            <a:r>
              <a:rPr lang="en-US" sz="1500" dirty="0" err="1">
                <a:latin typeface="Century Gothic" panose="020B0502020202020204" pitchFamily="34" charset="0"/>
              </a:rPr>
              <a:t>LinkIt</a:t>
            </a:r>
            <a:r>
              <a:rPr lang="en-US" sz="1500" dirty="0">
                <a:latin typeface="Century Gothic" panose="020B0502020202020204" pitchFamily="34" charset="0"/>
              </a:rPr>
              <a:t>! Form A were no longer in danger of "Not Meeting" grade-level standards and have achieved "Partially Meeting" scores or higher after taking the </a:t>
            </a:r>
            <a:r>
              <a:rPr lang="en-US" sz="1500" dirty="0" err="1">
                <a:latin typeface="Century Gothic" panose="020B0502020202020204" pitchFamily="34" charset="0"/>
              </a:rPr>
              <a:t>LinkIt</a:t>
            </a:r>
            <a:r>
              <a:rPr lang="en-US" sz="1500" dirty="0">
                <a:latin typeface="Century Gothic" panose="020B0502020202020204" pitchFamily="34" charset="0"/>
              </a:rPr>
              <a:t>! Form A assessment of this year's NJSLS.</a:t>
            </a:r>
          </a:p>
          <a:p>
            <a:pPr marL="466609" indent="-285750">
              <a:buSzPts val="1500"/>
            </a:pPr>
            <a:r>
              <a:rPr lang="en-US" sz="1800" dirty="0">
                <a:latin typeface="Century Gothic" panose="020B0502020202020204" pitchFamily="34" charset="0"/>
                <a:sym typeface="Barlow"/>
              </a:rPr>
              <a:t>EIS Fall Enrollment Approx. 290 Students:</a:t>
            </a:r>
          </a:p>
          <a:p>
            <a:pPr marL="809509" lvl="1" indent="-285750">
              <a:buSzPts val="1500"/>
            </a:pPr>
            <a:r>
              <a:rPr lang="en-US" sz="1500" dirty="0">
                <a:latin typeface="Century Gothic" panose="020B0502020202020204" pitchFamily="34" charset="0"/>
              </a:rPr>
              <a:t>Fall EIS Remediation students showed 15% Avg. Growth from </a:t>
            </a:r>
            <a:r>
              <a:rPr lang="en-US" sz="1500" dirty="0" err="1">
                <a:latin typeface="Century Gothic" panose="020B0502020202020204" pitchFamily="34" charset="0"/>
              </a:rPr>
              <a:t>LinkIt</a:t>
            </a:r>
            <a:r>
              <a:rPr lang="en-US" sz="1500" dirty="0">
                <a:latin typeface="Century Gothic" panose="020B0502020202020204" pitchFamily="34" charset="0"/>
              </a:rPr>
              <a:t>! Form A  to Form B.  </a:t>
            </a:r>
          </a:p>
          <a:p>
            <a:pPr marL="809509" lvl="1" indent="-285750">
              <a:buSzPts val="1500"/>
            </a:pPr>
            <a:r>
              <a:rPr lang="en-US" sz="1500" dirty="0">
                <a:latin typeface="Century Gothic" panose="020B0502020202020204" pitchFamily="34" charset="0"/>
              </a:rPr>
              <a:t>Fall EIS Intervention students showed 30% Avg. Growth from </a:t>
            </a:r>
            <a:r>
              <a:rPr lang="en-US" sz="1500" dirty="0" err="1">
                <a:latin typeface="Century Gothic" panose="020B0502020202020204" pitchFamily="34" charset="0"/>
              </a:rPr>
              <a:t>LinkIt</a:t>
            </a:r>
            <a:r>
              <a:rPr lang="en-US" sz="1500" dirty="0">
                <a:latin typeface="Century Gothic" panose="020B0502020202020204" pitchFamily="34" charset="0"/>
              </a:rPr>
              <a:t>! Form A to Form B.</a:t>
            </a:r>
          </a:p>
          <a:p>
            <a:pPr marL="809509" lvl="1" indent="-285750">
              <a:buSzPts val="1500"/>
            </a:pPr>
            <a:r>
              <a:rPr lang="en-US" sz="1500" dirty="0">
                <a:latin typeface="Century Gothic" panose="020B0502020202020204" pitchFamily="34" charset="0"/>
              </a:rPr>
              <a:t>Over 80% of all students showed growth from </a:t>
            </a:r>
            <a:r>
              <a:rPr lang="en-US" sz="1500" dirty="0" err="1">
                <a:latin typeface="Century Gothic" panose="020B0502020202020204" pitchFamily="34" charset="0"/>
              </a:rPr>
              <a:t>LinkIt</a:t>
            </a:r>
            <a:r>
              <a:rPr lang="en-US" sz="1500" dirty="0">
                <a:latin typeface="Century Gothic" panose="020B0502020202020204" pitchFamily="34" charset="0"/>
              </a:rPr>
              <a:t>! Form A to Form B</a:t>
            </a:r>
          </a:p>
        </p:txBody>
      </p:sp>
      <p:sp>
        <p:nvSpPr>
          <p:cNvPr id="186" name="Google Shape;186;p16"/>
          <p:cNvSpPr txBox="1">
            <a:spLocks noGrp="1"/>
          </p:cNvSpPr>
          <p:nvPr>
            <p:ph type="sldNum" idx="12"/>
          </p:nvPr>
        </p:nvSpPr>
        <p:spPr>
          <a:prstGeom prst="rect">
            <a:avLst/>
          </a:prstGeom>
        </p:spPr>
        <p:txBody>
          <a:bodyPr spcFirstLastPara="1" vert="horz" wrap="square" lIns="0" tIns="0" rIns="0" bIns="0" rtlCol="0" anchor="ctr" anchorCtr="0">
            <a:noAutofit/>
          </a:bodyPr>
          <a:lstStyle/>
          <a:p>
            <a:fld id="{00000000-1234-1234-1234-123412341234}" type="slidenum">
              <a:rPr lang="en">
                <a:solidFill>
                  <a:schemeClr val="tx1"/>
                </a:solidFill>
              </a:rPr>
              <a:pPr/>
              <a:t>15</a:t>
            </a:fld>
            <a:endParaRPr dirty="0">
              <a:solidFill>
                <a:schemeClr val="tx1"/>
              </a:solidFill>
            </a:endParaRPr>
          </a:p>
        </p:txBody>
      </p:sp>
    </p:spTree>
    <p:extLst>
      <p:ext uri="{BB962C8B-B14F-4D97-AF65-F5344CB8AC3E}">
        <p14:creationId xmlns:p14="http://schemas.microsoft.com/office/powerpoint/2010/main" val="2372075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7"/>
          <p:cNvSpPr txBox="1">
            <a:spLocks noGrp="1"/>
          </p:cNvSpPr>
          <p:nvPr>
            <p:ph type="ctrTitle" idx="4294967295"/>
          </p:nvPr>
        </p:nvSpPr>
        <p:spPr>
          <a:xfrm>
            <a:off x="1395413" y="201613"/>
            <a:ext cx="10796587" cy="839787"/>
          </a:xfrm>
          <a:prstGeom prst="rect">
            <a:avLst/>
          </a:prstGeom>
        </p:spPr>
        <p:txBody>
          <a:bodyPr spcFirstLastPara="1" vert="horz" wrap="square" lIns="0" tIns="0" rIns="0" bIns="0" rtlCol="0" anchor="b" anchorCtr="0">
            <a:noAutofit/>
          </a:bodyPr>
          <a:lstStyle/>
          <a:p>
            <a:pPr algn="ctr">
              <a:spcBef>
                <a:spcPts val="0"/>
              </a:spcBef>
            </a:pPr>
            <a:r>
              <a:rPr lang="en" sz="4800" dirty="0">
                <a:solidFill>
                  <a:srgbClr val="EB6C15"/>
                </a:solidFill>
                <a:latin typeface="Abadi MT Condensed Light" panose="020B0306030101010103" pitchFamily="34" charset="77"/>
              </a:rPr>
              <a:t>HEARING FROM STUDENTS</a:t>
            </a:r>
            <a:endParaRPr sz="4800" dirty="0">
              <a:solidFill>
                <a:srgbClr val="EB6C15"/>
              </a:solidFill>
              <a:latin typeface="Abadi MT Condensed Light" panose="020B0306030101010103" pitchFamily="34" charset="77"/>
            </a:endParaRPr>
          </a:p>
        </p:txBody>
      </p:sp>
      <p:sp>
        <p:nvSpPr>
          <p:cNvPr id="197" name="Google Shape;197;p17"/>
          <p:cNvSpPr txBox="1">
            <a:spLocks noGrp="1"/>
          </p:cNvSpPr>
          <p:nvPr>
            <p:ph type="subTitle" idx="4294967295"/>
          </p:nvPr>
        </p:nvSpPr>
        <p:spPr>
          <a:xfrm>
            <a:off x="0" y="1290638"/>
            <a:ext cx="9277350" cy="4694237"/>
          </a:xfrm>
          <a:prstGeom prst="rect">
            <a:avLst/>
          </a:prstGeom>
        </p:spPr>
        <p:txBody>
          <a:bodyPr spcFirstLastPara="1" vert="horz" wrap="square" lIns="0" tIns="0" rIns="0" bIns="0" rtlCol="0" anchor="t" anchorCtr="0">
            <a:noAutofit/>
          </a:bodyPr>
          <a:lstStyle/>
          <a:p>
            <a:pPr marL="609585" indent="-440256">
              <a:lnSpc>
                <a:spcPct val="100000"/>
              </a:lnSpc>
              <a:spcBef>
                <a:spcPts val="0"/>
              </a:spcBef>
              <a:spcAft>
                <a:spcPts val="0"/>
              </a:spcAft>
              <a:buClr>
                <a:srgbClr val="104E72"/>
              </a:buClr>
              <a:buSzPts val="1600"/>
            </a:pPr>
            <a:r>
              <a:rPr lang="en" sz="2133" b="1" dirty="0">
                <a:solidFill>
                  <a:srgbClr val="4A5C65"/>
                </a:solidFill>
                <a:latin typeface="Lato"/>
                <a:ea typeface="Lato"/>
                <a:cs typeface="Lato"/>
                <a:sym typeface="Lato"/>
              </a:rPr>
              <a:t>75% </a:t>
            </a:r>
            <a:r>
              <a:rPr lang="en" sz="2133" dirty="0">
                <a:solidFill>
                  <a:srgbClr val="4A5C65"/>
                </a:solidFill>
                <a:latin typeface="Lato Light"/>
                <a:ea typeface="Lato Light"/>
                <a:cs typeface="Lato Light"/>
                <a:sym typeface="Lato Light"/>
              </a:rPr>
              <a:t>of elementary students reported feeling more confident in their abilities during their regular classes after attending EIS. </a:t>
            </a:r>
            <a:endParaRPr sz="2133" dirty="0">
              <a:solidFill>
                <a:srgbClr val="4A5C65"/>
              </a:solidFill>
              <a:latin typeface="Lato Light"/>
              <a:ea typeface="Lato Light"/>
              <a:cs typeface="Lato Light"/>
              <a:sym typeface="Lato Light"/>
            </a:endParaRPr>
          </a:p>
          <a:p>
            <a:pPr marL="609585" indent="-440256">
              <a:lnSpc>
                <a:spcPct val="100000"/>
              </a:lnSpc>
              <a:spcBef>
                <a:spcPts val="1333"/>
              </a:spcBef>
              <a:spcAft>
                <a:spcPts val="0"/>
              </a:spcAft>
              <a:buClr>
                <a:srgbClr val="104E72"/>
              </a:buClr>
              <a:buSzPts val="1600"/>
            </a:pPr>
            <a:r>
              <a:rPr lang="en" sz="2133" b="1" dirty="0">
                <a:solidFill>
                  <a:srgbClr val="4A5C65"/>
                </a:solidFill>
                <a:latin typeface="Lato"/>
                <a:ea typeface="Lato"/>
                <a:cs typeface="Lato"/>
                <a:sym typeface="Lato"/>
              </a:rPr>
              <a:t>98%</a:t>
            </a:r>
            <a:r>
              <a:rPr lang="en" sz="2133" dirty="0">
                <a:solidFill>
                  <a:srgbClr val="4A5C65"/>
                </a:solidFill>
                <a:latin typeface="Lato Light"/>
                <a:ea typeface="Lato Light"/>
                <a:cs typeface="Lato Light"/>
                <a:sym typeface="Lato Light"/>
              </a:rPr>
              <a:t> of elementary students feel like their skills have improved after attending EIS.</a:t>
            </a:r>
            <a:endParaRPr sz="2133" dirty="0">
              <a:solidFill>
                <a:srgbClr val="4A5C65"/>
              </a:solidFill>
              <a:latin typeface="Lato Light"/>
              <a:ea typeface="Lato Light"/>
              <a:cs typeface="Lato Light"/>
              <a:sym typeface="Lato Light"/>
            </a:endParaRPr>
          </a:p>
          <a:p>
            <a:pPr marL="609585" indent="-440256">
              <a:lnSpc>
                <a:spcPct val="100000"/>
              </a:lnSpc>
              <a:spcBef>
                <a:spcPts val="1333"/>
              </a:spcBef>
              <a:spcAft>
                <a:spcPts val="0"/>
              </a:spcAft>
              <a:buClr>
                <a:srgbClr val="104E72"/>
              </a:buClr>
              <a:buSzPts val="1600"/>
            </a:pPr>
            <a:r>
              <a:rPr lang="en" sz="2133" b="1" dirty="0">
                <a:solidFill>
                  <a:srgbClr val="4A5C65"/>
                </a:solidFill>
                <a:latin typeface="Lato"/>
                <a:ea typeface="Lato"/>
                <a:cs typeface="Lato"/>
                <a:sym typeface="Lato"/>
              </a:rPr>
              <a:t>95% </a:t>
            </a:r>
            <a:r>
              <a:rPr lang="en" sz="2133" dirty="0">
                <a:solidFill>
                  <a:srgbClr val="4A5C65"/>
                </a:solidFill>
                <a:latin typeface="Lato Light"/>
                <a:ea typeface="Lato Light"/>
                <a:cs typeface="Lato Light"/>
                <a:sym typeface="Lato Light"/>
              </a:rPr>
              <a:t>of elementary students would recommend EIS to other students who are struggling. </a:t>
            </a:r>
            <a:endParaRPr sz="2133" dirty="0">
              <a:solidFill>
                <a:srgbClr val="4A5C65"/>
              </a:solidFill>
              <a:latin typeface="Lato Light"/>
              <a:ea typeface="Lato Light"/>
              <a:cs typeface="Lato Light"/>
              <a:sym typeface="Lato Light"/>
            </a:endParaRPr>
          </a:p>
          <a:p>
            <a:pPr marL="609585" indent="-440256">
              <a:lnSpc>
                <a:spcPct val="100000"/>
              </a:lnSpc>
              <a:spcBef>
                <a:spcPts val="1333"/>
              </a:spcBef>
              <a:spcAft>
                <a:spcPts val="0"/>
              </a:spcAft>
              <a:buClr>
                <a:srgbClr val="104E72"/>
              </a:buClr>
              <a:buSzPts val="1600"/>
            </a:pPr>
            <a:r>
              <a:rPr lang="en" sz="2133" b="1" dirty="0">
                <a:solidFill>
                  <a:srgbClr val="4A5C65"/>
                </a:solidFill>
                <a:latin typeface="Lato"/>
                <a:ea typeface="Lato"/>
                <a:cs typeface="Lato"/>
                <a:sym typeface="Lato"/>
              </a:rPr>
              <a:t>96%</a:t>
            </a:r>
            <a:r>
              <a:rPr lang="en" sz="2133" dirty="0">
                <a:solidFill>
                  <a:srgbClr val="4A5C65"/>
                </a:solidFill>
                <a:latin typeface="Lato Light"/>
                <a:ea typeface="Lato Light"/>
                <a:cs typeface="Lato Light"/>
                <a:sym typeface="Lato Light"/>
              </a:rPr>
              <a:t> of secondary students feel like their skills have improved after attending EIS. </a:t>
            </a:r>
            <a:endParaRPr sz="2133" dirty="0">
              <a:solidFill>
                <a:srgbClr val="4A5C65"/>
              </a:solidFill>
              <a:latin typeface="Lato Light"/>
              <a:ea typeface="Lato Light"/>
              <a:cs typeface="Lato Light"/>
              <a:sym typeface="Lato Light"/>
            </a:endParaRPr>
          </a:p>
          <a:p>
            <a:pPr marL="609585" indent="-440256">
              <a:lnSpc>
                <a:spcPct val="100000"/>
              </a:lnSpc>
              <a:spcBef>
                <a:spcPts val="1333"/>
              </a:spcBef>
              <a:spcAft>
                <a:spcPts val="0"/>
              </a:spcAft>
              <a:buClr>
                <a:srgbClr val="104E72"/>
              </a:buClr>
              <a:buSzPts val="1600"/>
            </a:pPr>
            <a:r>
              <a:rPr lang="en" sz="2133" b="1" dirty="0">
                <a:solidFill>
                  <a:srgbClr val="4A5C65"/>
                </a:solidFill>
                <a:latin typeface="Lato"/>
                <a:ea typeface="Lato"/>
                <a:cs typeface="Lato"/>
                <a:sym typeface="Lato"/>
              </a:rPr>
              <a:t>86%</a:t>
            </a:r>
            <a:r>
              <a:rPr lang="en" sz="2133" dirty="0">
                <a:solidFill>
                  <a:srgbClr val="4A5C65"/>
                </a:solidFill>
                <a:latin typeface="Lato Light"/>
                <a:ea typeface="Lato Light"/>
                <a:cs typeface="Lato Light"/>
                <a:sym typeface="Lato Light"/>
              </a:rPr>
              <a:t> of secondary students reported feelings more confident in their abilities after attending EIS. </a:t>
            </a:r>
            <a:endParaRPr sz="2133" dirty="0">
              <a:solidFill>
                <a:srgbClr val="4A5C65"/>
              </a:solidFill>
              <a:latin typeface="Lato Light"/>
              <a:ea typeface="Lato Light"/>
              <a:cs typeface="Lato Light"/>
              <a:sym typeface="Lato Light"/>
            </a:endParaRPr>
          </a:p>
          <a:p>
            <a:pPr marL="609585" indent="-440256">
              <a:lnSpc>
                <a:spcPct val="100000"/>
              </a:lnSpc>
              <a:spcBef>
                <a:spcPts val="1333"/>
              </a:spcBef>
              <a:spcAft>
                <a:spcPts val="1333"/>
              </a:spcAft>
              <a:buClr>
                <a:srgbClr val="104E72"/>
              </a:buClr>
              <a:buSzPts val="1600"/>
            </a:pPr>
            <a:r>
              <a:rPr lang="en" sz="2133" b="1" dirty="0">
                <a:solidFill>
                  <a:srgbClr val="4A5C65"/>
                </a:solidFill>
                <a:latin typeface="Lato"/>
                <a:ea typeface="Lato"/>
                <a:cs typeface="Lato"/>
                <a:sym typeface="Lato"/>
              </a:rPr>
              <a:t>100%</a:t>
            </a:r>
            <a:r>
              <a:rPr lang="en" sz="2133" dirty="0">
                <a:solidFill>
                  <a:srgbClr val="4A5C65"/>
                </a:solidFill>
                <a:latin typeface="Lato Light"/>
                <a:ea typeface="Lato Light"/>
                <a:cs typeface="Lato Light"/>
                <a:sym typeface="Lato Light"/>
              </a:rPr>
              <a:t> of secondary students would recommend EIS to other students who are struggling. </a:t>
            </a:r>
            <a:endParaRPr sz="2400" dirty="0"/>
          </a:p>
        </p:txBody>
      </p:sp>
      <p:sp>
        <p:nvSpPr>
          <p:cNvPr id="2" name="Google Shape;211;p17">
            <a:extLst>
              <a:ext uri="{FF2B5EF4-FFF2-40B4-BE49-F238E27FC236}">
                <a16:creationId xmlns:a16="http://schemas.microsoft.com/office/drawing/2014/main" id="{0C73FF67-4E1E-3E3D-A829-B56A21243BA5}"/>
              </a:ext>
            </a:extLst>
          </p:cNvPr>
          <p:cNvSpPr txBox="1">
            <a:spLocks/>
          </p:cNvSpPr>
          <p:nvPr/>
        </p:nvSpPr>
        <p:spPr>
          <a:xfrm>
            <a:off x="11205845" y="6231535"/>
            <a:ext cx="731600" cy="524800"/>
          </a:xfrm>
          <a:prstGeom prst="rect">
            <a:avLst/>
          </a:prstGeom>
        </p:spPr>
        <p:txBody>
          <a:bodyPr spcFirstLastPara="1" vert="horz"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z="1050" smtClean="0"/>
              <a:pPr algn="r"/>
              <a:t>16</a:t>
            </a:fld>
            <a:endParaRPr lang="en" sz="1050" dirty="0"/>
          </a:p>
        </p:txBody>
      </p:sp>
    </p:spTree>
    <p:extLst>
      <p:ext uri="{BB962C8B-B14F-4D97-AF65-F5344CB8AC3E}">
        <p14:creationId xmlns:p14="http://schemas.microsoft.com/office/powerpoint/2010/main" val="42144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 name="Title 1">
            <a:extLst>
              <a:ext uri="{FF2B5EF4-FFF2-40B4-BE49-F238E27FC236}">
                <a16:creationId xmlns:a16="http://schemas.microsoft.com/office/drawing/2014/main" id="{09D895E3-CAF9-6715-D330-AD6744749698}"/>
              </a:ext>
            </a:extLst>
          </p:cNvPr>
          <p:cNvSpPr>
            <a:spLocks noGrp="1"/>
          </p:cNvSpPr>
          <p:nvPr>
            <p:ph type="title" idx="4294967295"/>
          </p:nvPr>
        </p:nvSpPr>
        <p:spPr>
          <a:xfrm>
            <a:off x="1680542" y="1509801"/>
            <a:ext cx="10096959" cy="747579"/>
          </a:xfrm>
        </p:spPr>
        <p:txBody>
          <a:bodyPr/>
          <a:lstStyle/>
          <a:p>
            <a:r>
              <a:rPr lang="en-US" sz="3200" b="1" kern="1200" dirty="0">
                <a:solidFill>
                  <a:srgbClr val="4472C4"/>
                </a:solidFill>
                <a:effectLst/>
                <a:latin typeface="Abadi MT Condensed Light" panose="020B0306030101010103"/>
              </a:rPr>
              <a:t>BRIDGING GAPS BETWEEN EXTENDED PROGRAMMING &amp; THE EVERYDAY  CLASSROOM</a:t>
            </a:r>
            <a:endParaRPr lang="en-US" dirty="0">
              <a:solidFill>
                <a:srgbClr val="4472C4"/>
              </a:solidFill>
            </a:endParaRPr>
          </a:p>
        </p:txBody>
      </p:sp>
      <p:sp>
        <p:nvSpPr>
          <p:cNvPr id="217" name="Google Shape;217;p18"/>
          <p:cNvSpPr txBox="1">
            <a:spLocks noGrp="1"/>
          </p:cNvSpPr>
          <p:nvPr>
            <p:ph type="body" idx="4294967295"/>
          </p:nvPr>
        </p:nvSpPr>
        <p:spPr>
          <a:xfrm>
            <a:off x="1680542" y="2481769"/>
            <a:ext cx="9920287" cy="3035300"/>
          </a:xfrm>
          <a:prstGeom prst="rect">
            <a:avLst/>
          </a:prstGeom>
        </p:spPr>
        <p:txBody>
          <a:bodyPr spcFirstLastPara="1" vert="horz" wrap="square" lIns="0" tIns="0" rIns="0" bIns="0" rtlCol="0" anchor="t" anchorCtr="0">
            <a:noAutofit/>
          </a:bodyPr>
          <a:lstStyle/>
          <a:p>
            <a:pPr marL="512064" indent="-512064">
              <a:spcAft>
                <a:spcPts val="0"/>
              </a:spcAft>
            </a:pPr>
            <a:r>
              <a:rPr lang="en" sz="2400" dirty="0">
                <a:latin typeface="Century Gothic" panose="020B0502020202020204" pitchFamily="34" charset="0"/>
              </a:rPr>
              <a:t>Specific programs carry over student achievement data and differentiated practice: </a:t>
            </a:r>
            <a:endParaRPr sz="2400" dirty="0">
              <a:latin typeface="Century Gothic" panose="020B0502020202020204" pitchFamily="34" charset="0"/>
            </a:endParaRPr>
          </a:p>
          <a:p>
            <a:pPr lvl="2" indent="-512064">
              <a:spcBef>
                <a:spcPts val="0"/>
              </a:spcBef>
              <a:spcAft>
                <a:spcPts val="0"/>
              </a:spcAft>
            </a:pPr>
            <a:r>
              <a:rPr lang="en" sz="2100" dirty="0" err="1">
                <a:latin typeface="Century Gothic" panose="020B0502020202020204" pitchFamily="34" charset="0"/>
              </a:rPr>
              <a:t>LinkIt</a:t>
            </a:r>
            <a:r>
              <a:rPr lang="en" sz="2100" dirty="0">
                <a:latin typeface="Century Gothic" panose="020B0502020202020204" pitchFamily="34" charset="0"/>
              </a:rPr>
              <a:t>! &amp; IXL </a:t>
            </a:r>
            <a:endParaRPr sz="2100" dirty="0">
              <a:latin typeface="Century Gothic" panose="020B0502020202020204" pitchFamily="34" charset="0"/>
            </a:endParaRPr>
          </a:p>
          <a:p>
            <a:pPr indent="-512064">
              <a:spcBef>
                <a:spcPts val="0"/>
              </a:spcBef>
              <a:spcAft>
                <a:spcPts val="0"/>
              </a:spcAft>
            </a:pPr>
            <a:r>
              <a:rPr lang="en" sz="2400" dirty="0">
                <a:latin typeface="Century Gothic" panose="020B0502020202020204" pitchFamily="34" charset="0"/>
              </a:rPr>
              <a:t>Data Articulation Meetings and PLCs </a:t>
            </a:r>
            <a:endParaRPr sz="2400" dirty="0">
              <a:latin typeface="Century Gothic" panose="020B0502020202020204" pitchFamily="34" charset="0"/>
            </a:endParaRPr>
          </a:p>
          <a:p>
            <a:pPr indent="-512064">
              <a:spcBef>
                <a:spcPts val="0"/>
              </a:spcBef>
              <a:spcAft>
                <a:spcPts val="0"/>
              </a:spcAft>
            </a:pPr>
            <a:r>
              <a:rPr lang="en" sz="2400" dirty="0">
                <a:latin typeface="Century Gothic" panose="020B0502020202020204" pitchFamily="34" charset="0"/>
              </a:rPr>
              <a:t>Single Point Rubric Development and Implementation</a:t>
            </a:r>
            <a:endParaRPr sz="2400" dirty="0">
              <a:latin typeface="Century Gothic" panose="020B0502020202020204" pitchFamily="34" charset="0"/>
            </a:endParaRPr>
          </a:p>
        </p:txBody>
      </p:sp>
      <p:sp>
        <p:nvSpPr>
          <p:cNvPr id="218" name="Google Shape;218;p18"/>
          <p:cNvSpPr txBox="1">
            <a:spLocks noGrp="1"/>
          </p:cNvSpPr>
          <p:nvPr>
            <p:ph type="sldNum" idx="12"/>
          </p:nvPr>
        </p:nvSpPr>
        <p:spPr>
          <a:prstGeom prst="rect">
            <a:avLst/>
          </a:prstGeom>
        </p:spPr>
        <p:txBody>
          <a:bodyPr spcFirstLastPara="1" vert="horz" wrap="square" lIns="0" tIns="0" rIns="0" bIns="0" rtlCol="0" anchor="ctr" anchorCtr="0">
            <a:noAutofit/>
          </a:bodyPr>
          <a:lstStyle/>
          <a:p>
            <a:fld id="{00000000-1234-1234-1234-123412341234}" type="slidenum">
              <a:rPr lang="en">
                <a:solidFill>
                  <a:schemeClr val="tx1"/>
                </a:solidFill>
              </a:rPr>
              <a:pPr/>
              <a:t>17</a:t>
            </a:fld>
            <a:endParaRPr dirty="0">
              <a:solidFill>
                <a:schemeClr val="tx1"/>
              </a:solidFill>
            </a:endParaRPr>
          </a:p>
        </p:txBody>
      </p:sp>
    </p:spTree>
    <p:extLst>
      <p:ext uri="{BB962C8B-B14F-4D97-AF65-F5344CB8AC3E}">
        <p14:creationId xmlns:p14="http://schemas.microsoft.com/office/powerpoint/2010/main" val="1390037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11" name="Title 10">
            <a:extLst>
              <a:ext uri="{FF2B5EF4-FFF2-40B4-BE49-F238E27FC236}">
                <a16:creationId xmlns:a16="http://schemas.microsoft.com/office/drawing/2014/main" id="{40AB358F-905E-F2A7-AD06-7CAFC1FB115B}"/>
              </a:ext>
            </a:extLst>
          </p:cNvPr>
          <p:cNvSpPr>
            <a:spLocks noGrp="1"/>
          </p:cNvSpPr>
          <p:nvPr>
            <p:ph type="title" idx="4294967295"/>
          </p:nvPr>
        </p:nvSpPr>
        <p:spPr>
          <a:xfrm>
            <a:off x="1256841" y="368736"/>
            <a:ext cx="10096959" cy="747579"/>
          </a:xfrm>
        </p:spPr>
        <p:txBody>
          <a:bodyPr/>
          <a:lstStyle/>
          <a:p>
            <a:pPr algn="ctr"/>
            <a:r>
              <a:rPr lang="en" sz="4270" dirty="0">
                <a:solidFill>
                  <a:srgbClr val="669E40"/>
                </a:solidFill>
                <a:latin typeface="Abadi MT Condensed Light" panose="020B0306030101010103" pitchFamily="34" charset="77"/>
              </a:rPr>
              <a:t>ROADMAP TO PROGRAMMING</a:t>
            </a:r>
            <a:endParaRPr lang="en-US" sz="4270" dirty="0">
              <a:solidFill>
                <a:srgbClr val="669E40"/>
              </a:solidFill>
            </a:endParaRPr>
          </a:p>
        </p:txBody>
      </p:sp>
      <p:pic>
        <p:nvPicPr>
          <p:cNvPr id="21" name="Picture 20" descr="Roadmap. 1 Student Achievement Gaps Identified through Aggregates/Disaggregated Data. 2 Develop a Plan for Remediation and Intervention w/Teacher and Student Supports Included. 3 Disseminate Diagnostic Data to Drive Program Targets. 4 Implement Programming with Standards-based Targeted Instruction. 5 Track Growth and Efficacy. Elicit Feedback. 6 Identify Continued Areas of Need through Aggregate/Disaggregated Data.">
            <a:extLst>
              <a:ext uri="{FF2B5EF4-FFF2-40B4-BE49-F238E27FC236}">
                <a16:creationId xmlns:a16="http://schemas.microsoft.com/office/drawing/2014/main" id="{51CDC99F-1BF4-0F81-5C38-7EA4CF8ECFA3}"/>
              </a:ext>
            </a:extLst>
          </p:cNvPr>
          <p:cNvPicPr>
            <a:picLocks noChangeAspect="1"/>
          </p:cNvPicPr>
          <p:nvPr/>
        </p:nvPicPr>
        <p:blipFill>
          <a:blip r:embed="rId3"/>
          <a:stretch>
            <a:fillRect/>
          </a:stretch>
        </p:blipFill>
        <p:spPr>
          <a:xfrm>
            <a:off x="1192474" y="1786467"/>
            <a:ext cx="9638611" cy="4419983"/>
          </a:xfrm>
          <a:prstGeom prst="rect">
            <a:avLst/>
          </a:prstGeom>
        </p:spPr>
      </p:pic>
      <p:sp>
        <p:nvSpPr>
          <p:cNvPr id="231" name="Google Shape;231;p19"/>
          <p:cNvSpPr txBox="1">
            <a:spLocks noGrp="1"/>
          </p:cNvSpPr>
          <p:nvPr>
            <p:ph type="sldNum" sz="quarter" idx="10"/>
          </p:nvPr>
        </p:nvSpPr>
        <p:spPr>
          <a:prstGeom prst="rect">
            <a:avLst/>
          </a:prstGeom>
        </p:spPr>
        <p:txBody>
          <a:bodyPr spcFirstLastPara="1" vert="horz" wrap="square" lIns="0" tIns="0" rIns="0" bIns="0" rtlCol="0" anchor="ctr" anchorCtr="0">
            <a:noAutofit/>
          </a:bodyPr>
          <a:lstStyle/>
          <a:p>
            <a:fld id="{00000000-1234-1234-1234-123412341234}" type="slidenum">
              <a:rPr lang="en" sz="1050"/>
              <a:pPr/>
              <a:t>18</a:t>
            </a:fld>
            <a:endParaRPr sz="1050" dirty="0"/>
          </a:p>
        </p:txBody>
      </p:sp>
    </p:spTree>
    <p:extLst>
      <p:ext uri="{BB962C8B-B14F-4D97-AF65-F5344CB8AC3E}">
        <p14:creationId xmlns:p14="http://schemas.microsoft.com/office/powerpoint/2010/main" val="416911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8" name="Google Shape;268;p20"/>
          <p:cNvSpPr txBox="1">
            <a:spLocks noGrp="1"/>
          </p:cNvSpPr>
          <p:nvPr>
            <p:ph type="ctrTitle" idx="4294967295"/>
          </p:nvPr>
        </p:nvSpPr>
        <p:spPr>
          <a:xfrm>
            <a:off x="406400" y="-138113"/>
            <a:ext cx="9710738" cy="1546226"/>
          </a:xfrm>
          <a:prstGeom prst="rect">
            <a:avLst/>
          </a:prstGeom>
        </p:spPr>
        <p:txBody>
          <a:bodyPr spcFirstLastPara="1" vert="horz" wrap="square" lIns="0" tIns="0" rIns="0" bIns="0" rtlCol="0" anchor="t" anchorCtr="0">
            <a:noAutofit/>
          </a:bodyPr>
          <a:lstStyle/>
          <a:p>
            <a:pPr algn="ctr">
              <a:lnSpc>
                <a:spcPct val="150000"/>
              </a:lnSpc>
              <a:spcBef>
                <a:spcPts val="0"/>
              </a:spcBef>
            </a:pPr>
            <a:r>
              <a:rPr lang="en" sz="6000" dirty="0">
                <a:solidFill>
                  <a:schemeClr val="accent5"/>
                </a:solidFill>
                <a:latin typeface="Abadi MT Condensed Light" panose="020B0306030101010103" pitchFamily="34" charset="77"/>
              </a:rPr>
              <a:t>               </a:t>
            </a:r>
            <a:r>
              <a:rPr lang="en" sz="6000" dirty="0">
                <a:solidFill>
                  <a:srgbClr val="3E89CE"/>
                </a:solidFill>
                <a:latin typeface="Abadi MT Condensed Light" panose="020B0306030101010103" pitchFamily="34" charset="77"/>
              </a:rPr>
              <a:t>THANK YOU!</a:t>
            </a:r>
            <a:br>
              <a:rPr lang="en" sz="6000" dirty="0">
                <a:solidFill>
                  <a:schemeClr val="accent5"/>
                </a:solidFill>
                <a:latin typeface="Abadi MT Condensed Light" panose="020B0306030101010103" pitchFamily="34" charset="77"/>
              </a:rPr>
            </a:br>
            <a:r>
              <a:rPr lang="en-US" sz="3000" b="0" dirty="0">
                <a:solidFill>
                  <a:schemeClr val="tx1"/>
                </a:solidFill>
                <a:latin typeface="Century Gothic" panose="020B0502020202020204" pitchFamily="34" charset="0"/>
              </a:rPr>
              <a:t>Please contact the Office of Curriculum if you have any questions or wish to see sample documents.</a:t>
            </a:r>
            <a:endParaRPr sz="3000" b="0" dirty="0">
              <a:solidFill>
                <a:schemeClr val="tx1"/>
              </a:solidFill>
              <a:latin typeface="Abadi MT Condensed Light" panose="020B0306030101010103" pitchFamily="34" charset="77"/>
            </a:endParaRPr>
          </a:p>
        </p:txBody>
      </p:sp>
      <p:sp>
        <p:nvSpPr>
          <p:cNvPr id="3" name="TextBox 2">
            <a:extLst>
              <a:ext uri="{FF2B5EF4-FFF2-40B4-BE49-F238E27FC236}">
                <a16:creationId xmlns:a16="http://schemas.microsoft.com/office/drawing/2014/main" id="{8C1FBEE4-84E5-0E3E-5209-593F5B676104}"/>
              </a:ext>
            </a:extLst>
          </p:cNvPr>
          <p:cNvSpPr txBox="1"/>
          <p:nvPr/>
        </p:nvSpPr>
        <p:spPr>
          <a:xfrm>
            <a:off x="514272" y="2665384"/>
            <a:ext cx="5710136" cy="553998"/>
          </a:xfrm>
          <a:prstGeom prst="rect">
            <a:avLst/>
          </a:prstGeom>
          <a:noFill/>
        </p:spPr>
        <p:txBody>
          <a:bodyPr wrap="square" rtlCol="0">
            <a:spAutoFit/>
          </a:bodyPr>
          <a:lstStyle/>
          <a:p>
            <a:r>
              <a:rPr lang="en" sz="3000" u="sng" dirty="0">
                <a:solidFill>
                  <a:schemeClr val="hlink"/>
                </a:solidFill>
                <a:latin typeface="Century Gothic" panose="020B0502020202020204" pitchFamily="34" charset="0"/>
                <a:hlinkClick r:id="rId3"/>
              </a:rPr>
              <a:t>srodriguez@navikings.org</a:t>
            </a:r>
            <a:r>
              <a:rPr lang="en" sz="3000" dirty="0">
                <a:latin typeface="Century Gothic" panose="020B0502020202020204" pitchFamily="34" charset="0"/>
              </a:rPr>
              <a:t> </a:t>
            </a:r>
            <a:endParaRPr lang="en-US" sz="3000" dirty="0">
              <a:latin typeface="Century Gothic" panose="020B0502020202020204" pitchFamily="34" charset="0"/>
            </a:endParaRPr>
          </a:p>
        </p:txBody>
      </p:sp>
      <p:sp>
        <p:nvSpPr>
          <p:cNvPr id="266" name="Google Shape;266;p20"/>
          <p:cNvSpPr txBox="1">
            <a:spLocks noGrp="1"/>
          </p:cNvSpPr>
          <p:nvPr>
            <p:ph type="sldNum" idx="12"/>
          </p:nvPr>
        </p:nvSpPr>
        <p:spPr>
          <a:prstGeom prst="rect">
            <a:avLst/>
          </a:prstGeom>
        </p:spPr>
        <p:txBody>
          <a:bodyPr spcFirstLastPara="1" vert="horz" wrap="square" lIns="0" tIns="0" rIns="0" bIns="0" rtlCol="0" anchor="ctr" anchorCtr="0">
            <a:noAutofit/>
          </a:bodyPr>
          <a:lstStyle/>
          <a:p>
            <a:pPr algn="l"/>
            <a:fld id="{00000000-1234-1234-1234-123412341234}" type="slidenum">
              <a:rPr lang="en">
                <a:solidFill>
                  <a:schemeClr val="tx1"/>
                </a:solidFill>
              </a:rPr>
              <a:pPr algn="l"/>
              <a:t>19</a:t>
            </a:fld>
            <a:endParaRPr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44919-2D8A-4D8D-9B3B-8D75A050DD85}"/>
              </a:ext>
            </a:extLst>
          </p:cNvPr>
          <p:cNvSpPr>
            <a:spLocks noGrp="1"/>
          </p:cNvSpPr>
          <p:nvPr>
            <p:ph type="title"/>
          </p:nvPr>
        </p:nvSpPr>
        <p:spPr/>
        <p:txBody>
          <a:bodyPr/>
          <a:lstStyle/>
          <a:p>
            <a:pPr marR="0" lvl="0">
              <a:spcBef>
                <a:spcPts val="0"/>
              </a:spcBef>
              <a:spcAft>
                <a:spcPts val="0"/>
              </a:spcAft>
            </a:pPr>
            <a:r>
              <a:rPr lang="en-US" sz="4800" b="1" dirty="0">
                <a:effectLst/>
                <a:ea typeface="Times" panose="02020603050405020304" pitchFamily="18" charset="0"/>
                <a:cs typeface="Times New Roman" panose="02020603050405020304" pitchFamily="18" charset="0"/>
              </a:rPr>
              <a:t>Using Microsoft Teams</a:t>
            </a:r>
            <a:endParaRPr lang="en-US" sz="3500" dirty="0">
              <a:effectLst/>
              <a:ea typeface="Times"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CF0FD60-3C78-4D4D-AF54-55346C1F5FF2}"/>
              </a:ext>
            </a:extLst>
          </p:cNvPr>
          <p:cNvSpPr txBox="1"/>
          <p:nvPr/>
        </p:nvSpPr>
        <p:spPr>
          <a:xfrm>
            <a:off x="679508" y="1493240"/>
            <a:ext cx="4773336" cy="3801554"/>
          </a:xfrm>
          <a:prstGeom prst="rect">
            <a:avLst/>
          </a:prstGeom>
          <a:noFill/>
        </p:spPr>
        <p:txBody>
          <a:bodyPr wrap="square" rtlCol="0">
            <a:spAutoFit/>
          </a:bodyPr>
          <a:lstStyle/>
          <a:p>
            <a:pPr marL="228600" lvl="1" indent="-228600" defTabSz="889000">
              <a:lnSpc>
                <a:spcPct val="90000"/>
              </a:lnSpc>
              <a:spcBef>
                <a:spcPct val="0"/>
              </a:spcBef>
              <a:spcAft>
                <a:spcPct val="15000"/>
              </a:spcAft>
              <a:buChar char="••"/>
            </a:pPr>
            <a:r>
              <a:rPr lang="en-US" sz="2200" b="1" dirty="0">
                <a:latin typeface="Palatino Linotype" panose="02040502050505030304" pitchFamily="18" charset="0"/>
                <a:cs typeface="Times New Roman" panose="02020603050405020304" pitchFamily="18" charset="0"/>
              </a:rPr>
              <a:t>Chat</a:t>
            </a:r>
          </a:p>
          <a:p>
            <a:pPr marL="571500" lvl="2" indent="-342900" defTabSz="889000">
              <a:lnSpc>
                <a:spcPct val="90000"/>
              </a:lnSpc>
              <a:spcBef>
                <a:spcPct val="0"/>
              </a:spcBef>
              <a:spcAft>
                <a:spcPts val="818"/>
              </a:spcAft>
              <a:buFont typeface="Arial" panose="020B0604020202020204" pitchFamily="34" charset="0"/>
              <a:buChar char="•"/>
            </a:pPr>
            <a:r>
              <a:rPr lang="en-US" sz="2200" dirty="0">
                <a:latin typeface="Palatino Linotype" panose="02040502050505030304" pitchFamily="18" charset="0"/>
                <a:cs typeface="Times New Roman" panose="02020603050405020304" pitchFamily="18" charset="0"/>
              </a:rPr>
              <a:t>We welcome your participation in discussions by asking questions and adding comments in the chat box.</a:t>
            </a:r>
            <a:endParaRPr lang="en-US" sz="800" dirty="0">
              <a:latin typeface="Palatino Linotype" panose="02040502050505030304" pitchFamily="18" charset="0"/>
              <a:cs typeface="Times New Roman" panose="02020603050405020304" pitchFamily="18" charset="0"/>
            </a:endParaRPr>
          </a:p>
          <a:p>
            <a:pPr marL="342900" lvl="1" indent="-342900" defTabSz="889000">
              <a:lnSpc>
                <a:spcPct val="90000"/>
              </a:lnSpc>
              <a:spcBef>
                <a:spcPct val="0"/>
              </a:spcBef>
              <a:spcAft>
                <a:spcPct val="15000"/>
              </a:spcAft>
              <a:buFont typeface="Arial" panose="020B0604020202020204" pitchFamily="34" charset="0"/>
              <a:buChar char="•"/>
            </a:pPr>
            <a:r>
              <a:rPr lang="en-US" sz="2200" b="1" dirty="0">
                <a:latin typeface="Palatino Linotype" panose="02040502050505030304" pitchFamily="18" charset="0"/>
                <a:cs typeface="Times New Roman" panose="02020603050405020304" pitchFamily="18" charset="0"/>
              </a:rPr>
              <a:t>Raise Hand</a:t>
            </a:r>
          </a:p>
          <a:p>
            <a:pPr marL="576263" lvl="1" indent="-350838" defTabSz="889000">
              <a:lnSpc>
                <a:spcPct val="90000"/>
              </a:lnSpc>
              <a:spcBef>
                <a:spcPct val="0"/>
              </a:spcBef>
              <a:spcAft>
                <a:spcPts val="818"/>
              </a:spcAft>
              <a:buFont typeface="Arial" panose="020B0604020202020204" pitchFamily="34" charset="0"/>
              <a:buChar char="•"/>
            </a:pPr>
            <a:r>
              <a:rPr lang="en-US" sz="2200" dirty="0">
                <a:latin typeface="Palatino Linotype" panose="02040502050505030304" pitchFamily="18" charset="0"/>
                <a:cs typeface="Times New Roman" panose="02020603050405020304" pitchFamily="18" charset="0"/>
              </a:rPr>
              <a:t>Please use the raise hand feature if you want to speak.</a:t>
            </a:r>
            <a:endParaRPr lang="en-US" sz="800" dirty="0">
              <a:latin typeface="Palatino Linotype" panose="02040502050505030304" pitchFamily="18" charset="0"/>
              <a:cs typeface="Times New Roman" panose="02020603050405020304" pitchFamily="18" charset="0"/>
            </a:endParaRPr>
          </a:p>
          <a:p>
            <a:pPr marL="342900" lvl="1" indent="-342900" algn="l" defTabSz="889000" rtl="0">
              <a:lnSpc>
                <a:spcPct val="90000"/>
              </a:lnSpc>
              <a:spcBef>
                <a:spcPct val="0"/>
              </a:spcBef>
              <a:spcAft>
                <a:spcPct val="15000"/>
              </a:spcAft>
              <a:buFont typeface="Arial" panose="020B0604020202020204" pitchFamily="34" charset="0"/>
              <a:buChar char="•"/>
            </a:pPr>
            <a:r>
              <a:rPr lang="en-US" sz="2200" b="1" kern="1200" dirty="0">
                <a:latin typeface="Palatino Linotype" panose="02040502050505030304" pitchFamily="18" charset="0"/>
                <a:cs typeface="Times New Roman" panose="02020603050405020304" pitchFamily="18" charset="0"/>
              </a:rPr>
              <a:t>Mute/Unmute</a:t>
            </a:r>
            <a:endParaRPr lang="en-US" sz="2200" b="0" kern="1200" dirty="0">
              <a:latin typeface="Palatino Linotype" panose="02040502050505030304" pitchFamily="18" charset="0"/>
              <a:cs typeface="Times New Roman" panose="02020603050405020304" pitchFamily="18" charset="0"/>
            </a:endParaRPr>
          </a:p>
          <a:p>
            <a:pPr marL="571500" lvl="2" indent="-342900" algn="l" defTabSz="889000" rtl="0">
              <a:lnSpc>
                <a:spcPct val="90000"/>
              </a:lnSpc>
              <a:spcBef>
                <a:spcPct val="0"/>
              </a:spcBef>
              <a:spcAft>
                <a:spcPct val="15000"/>
              </a:spcAft>
              <a:buFont typeface="Arial" panose="020B0604020202020204" pitchFamily="34" charset="0"/>
              <a:buChar char="•"/>
            </a:pPr>
            <a:r>
              <a:rPr lang="en-US" sz="2200" dirty="0">
                <a:latin typeface="Palatino Linotype" panose="02040502050505030304" pitchFamily="18" charset="0"/>
                <a:cs typeface="Times New Roman" panose="02020603050405020304" pitchFamily="18" charset="0"/>
              </a:rPr>
              <a:t>Please r</a:t>
            </a:r>
            <a:r>
              <a:rPr lang="en-US" sz="2200" kern="1200" dirty="0">
                <a:latin typeface="Palatino Linotype" panose="02040502050505030304" pitchFamily="18" charset="0"/>
                <a:cs typeface="Times New Roman" panose="02020603050405020304" pitchFamily="18" charset="0"/>
              </a:rPr>
              <a:t>emain muted whenever you are not speaking.</a:t>
            </a:r>
            <a:endParaRPr lang="en-US" sz="2200" b="0" kern="1200" dirty="0">
              <a:latin typeface="Palatino Linotype" panose="02040502050505030304" pitchFamily="18" charset="0"/>
              <a:cs typeface="Times New Roman" panose="02020603050405020304" pitchFamily="18" charset="0"/>
            </a:endParaRPr>
          </a:p>
        </p:txBody>
      </p:sp>
      <p:pic>
        <p:nvPicPr>
          <p:cNvPr id="15" name="Picture 14" descr="The Meeting Chat (the second icon) and Raise Hand (the third icon) features are pointed out on Teams ">
            <a:extLst>
              <a:ext uri="{FF2B5EF4-FFF2-40B4-BE49-F238E27FC236}">
                <a16:creationId xmlns:a16="http://schemas.microsoft.com/office/drawing/2014/main" id="{48597633-9E1A-6A2E-5A70-B728176531F4}"/>
              </a:ext>
            </a:extLst>
          </p:cNvPr>
          <p:cNvPicPr>
            <a:picLocks noChangeAspect="1"/>
          </p:cNvPicPr>
          <p:nvPr/>
        </p:nvPicPr>
        <p:blipFill>
          <a:blip r:embed="rId3"/>
          <a:stretch>
            <a:fillRect/>
          </a:stretch>
        </p:blipFill>
        <p:spPr>
          <a:xfrm>
            <a:off x="7148450" y="1493240"/>
            <a:ext cx="4029805" cy="3548180"/>
          </a:xfrm>
          <a:prstGeom prst="rect">
            <a:avLst/>
          </a:prstGeom>
        </p:spPr>
      </p:pic>
      <p:sp>
        <p:nvSpPr>
          <p:cNvPr id="3" name="Slide Number Placeholder 2">
            <a:extLst>
              <a:ext uri="{FF2B5EF4-FFF2-40B4-BE49-F238E27FC236}">
                <a16:creationId xmlns:a16="http://schemas.microsoft.com/office/drawing/2014/main" id="{CAA84BA1-6EB6-4BC2-9BDD-3632D59AC902}"/>
              </a:ext>
            </a:extLst>
          </p:cNvPr>
          <p:cNvSpPr>
            <a:spLocks noGrp="1"/>
          </p:cNvSpPr>
          <p:nvPr>
            <p:ph type="sldNum" sz="quarter" idx="10"/>
          </p:nvPr>
        </p:nvSpPr>
        <p:spPr/>
        <p:txBody>
          <a:bodyPr/>
          <a:lstStyle/>
          <a:p>
            <a:fld id="{063B872D-3AE9-4542-A461-B751CD6BB84C}" type="slidenum">
              <a:rPr lang="en-US" smtClean="0"/>
              <a:t>2</a:t>
            </a:fld>
            <a:endParaRPr lang="en-US"/>
          </a:p>
        </p:txBody>
      </p:sp>
    </p:spTree>
    <p:extLst>
      <p:ext uri="{BB962C8B-B14F-4D97-AF65-F5344CB8AC3E}">
        <p14:creationId xmlns:p14="http://schemas.microsoft.com/office/powerpoint/2010/main" val="55373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0" y="1825625"/>
            <a:ext cx="12192000" cy="2727325"/>
          </a:xfrm>
        </p:spPr>
        <p:txBody>
          <a:bodyPr>
            <a:normAutofit/>
          </a:bodyPr>
          <a:lstStyle/>
          <a:p>
            <a:r>
              <a:rPr lang="en-US" dirty="0"/>
              <a:t>Princeton Public School District</a:t>
            </a:r>
          </a:p>
        </p:txBody>
      </p:sp>
    </p:spTree>
    <p:extLst>
      <p:ext uri="{BB962C8B-B14F-4D97-AF65-F5344CB8AC3E}">
        <p14:creationId xmlns:p14="http://schemas.microsoft.com/office/powerpoint/2010/main" val="752119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30C75-1021-4B4F-9B62-75A9EFBC907F}"/>
              </a:ext>
            </a:extLst>
          </p:cNvPr>
          <p:cNvSpPr>
            <a:spLocks noGrp="1"/>
          </p:cNvSpPr>
          <p:nvPr>
            <p:ph type="title"/>
          </p:nvPr>
        </p:nvSpPr>
        <p:spPr>
          <a:xfrm>
            <a:off x="1250953" y="1"/>
            <a:ext cx="10102849" cy="885442"/>
          </a:xfrm>
        </p:spPr>
        <p:txBody>
          <a:bodyPr anchor="b">
            <a:normAutofit/>
          </a:bodyPr>
          <a:lstStyle/>
          <a:p>
            <a:pPr algn="ctr"/>
            <a:r>
              <a:rPr lang="en-US" dirty="0"/>
              <a:t>Determining Needs</a:t>
            </a:r>
          </a:p>
        </p:txBody>
      </p:sp>
      <p:pic>
        <p:nvPicPr>
          <p:cNvPr id="1028" name="Picture 4" descr="Racial Equity infographic. To achieve racial equity, district leaders set direction and take action to influence these domains in an ongoing cycle of improvement in partnership with school community members. Circle with a circle in the center and 6 outer sections. the center circle is listed student success academic knowledge and social-emotional skills; preparation for work, life, and civic participation. The outer sections are: 1 A clear, ambitious vision for districtwide racial equity. 2 Access to rich, deeper learning, culturally responsive curricula and practices. 3 Safe, healthy, and inclusive school environments. 4 Financial, human, and material resources that are sufficient, appropriate, and allocated equitably. 5 Meaningful partnerships across community members. 6 Systems for gathering, communicating, and using data to drive progress toward racial equity.">
            <a:extLst>
              <a:ext uri="{FF2B5EF4-FFF2-40B4-BE49-F238E27FC236}">
                <a16:creationId xmlns:a16="http://schemas.microsoft.com/office/drawing/2014/main" id="{7008DCB7-A4CC-4399-B325-F1F0C918613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 contrast="40000"/>
                    </a14:imgEffect>
                  </a14:imgLayer>
                </a14:imgProps>
              </a:ext>
              <a:ext uri="{28A0092B-C50C-407E-A947-70E740481C1C}">
                <a14:useLocalDpi xmlns:a14="http://schemas.microsoft.com/office/drawing/2010/main" val="0"/>
              </a:ext>
            </a:extLst>
          </a:blip>
          <a:srcRect/>
          <a:stretch>
            <a:fillRect/>
          </a:stretch>
        </p:blipFill>
        <p:spPr bwMode="auto">
          <a:xfrm>
            <a:off x="621515" y="1158343"/>
            <a:ext cx="4506932" cy="4921624"/>
          </a:xfrm>
          <a:prstGeom prst="rect">
            <a:avLst/>
          </a:prstGeom>
          <a:noFill/>
          <a:extLst>
            <a:ext uri="{909E8E84-426E-40DD-AFC4-6F175D3DCCD1}">
              <a14:hiddenFill xmlns:a14="http://schemas.microsoft.com/office/drawing/2010/main">
                <a:solidFill>
                  <a:srgbClr val="FFFFFF"/>
                </a:solidFill>
              </a14:hiddenFill>
            </a:ext>
          </a:extLst>
        </p:spPr>
      </p:pic>
      <p:sp>
        <p:nvSpPr>
          <p:cNvPr id="71" name="Text Placeholder 3">
            <a:extLst>
              <a:ext uri="{FF2B5EF4-FFF2-40B4-BE49-F238E27FC236}">
                <a16:creationId xmlns:a16="http://schemas.microsoft.com/office/drawing/2014/main" id="{09098996-A126-688A-AEFA-252E5B647EFB}"/>
              </a:ext>
            </a:extLst>
          </p:cNvPr>
          <p:cNvSpPr>
            <a:spLocks noGrp="1"/>
          </p:cNvSpPr>
          <p:nvPr>
            <p:ph type="body" sz="half" idx="2"/>
          </p:nvPr>
        </p:nvSpPr>
        <p:spPr>
          <a:xfrm>
            <a:off x="6096000" y="1226583"/>
            <a:ext cx="5930747" cy="4689475"/>
          </a:xfrm>
        </p:spPr>
        <p:txBody>
          <a:bodyPr/>
          <a:lstStyle/>
          <a:p>
            <a:r>
              <a:rPr lang="en-US" dirty="0"/>
              <a:t>PPS Began with Two Major initiatives that helped determine our needs:</a:t>
            </a:r>
          </a:p>
          <a:p>
            <a:pPr marL="342900" indent="-342900">
              <a:spcBef>
                <a:spcPts val="2550"/>
              </a:spcBef>
              <a:buAutoNum type="arabicPeriod"/>
            </a:pPr>
            <a:r>
              <a:rPr lang="en-US" dirty="0"/>
              <a:t>District leadership, using the DARE Tool (Districts Advancing Racial Equity) as a guide engaged a wide variety of stake holders to determine priorities</a:t>
            </a:r>
          </a:p>
          <a:p>
            <a:pPr marL="342900" indent="-342900">
              <a:buAutoNum type="arabicPeriod"/>
            </a:pPr>
            <a:r>
              <a:rPr lang="en-US" dirty="0"/>
              <a:t>District engaged in a comprehensive Special Education Program Review in partnership with the Public Consulting Group</a:t>
            </a:r>
          </a:p>
        </p:txBody>
      </p:sp>
      <p:sp>
        <p:nvSpPr>
          <p:cNvPr id="5" name="Slide Number Placeholder 4">
            <a:extLst>
              <a:ext uri="{FF2B5EF4-FFF2-40B4-BE49-F238E27FC236}">
                <a16:creationId xmlns:a16="http://schemas.microsoft.com/office/drawing/2014/main" id="{47630711-C2D1-4E39-9AEA-0771D0F925DB}"/>
              </a:ext>
            </a:extLst>
          </p:cNvPr>
          <p:cNvSpPr>
            <a:spLocks noGrp="1"/>
          </p:cNvSpPr>
          <p:nvPr>
            <p:ph type="sldNum" sz="quarter" idx="12"/>
          </p:nvPr>
        </p:nvSpPr>
        <p:spPr>
          <a:xfrm>
            <a:off x="8687719" y="6257199"/>
            <a:ext cx="2743200" cy="365125"/>
          </a:xfrm>
        </p:spPr>
        <p:txBody>
          <a:bodyPr anchor="ctr">
            <a:normAutofit/>
          </a:bodyPr>
          <a:lstStyle/>
          <a:p>
            <a:pPr>
              <a:spcAft>
                <a:spcPts val="600"/>
              </a:spcAft>
            </a:pPr>
            <a:fld id="{A3D1C70C-36A2-44FC-A083-98959550CFF4}" type="slidenum">
              <a:rPr lang="en-US" smtClean="0"/>
              <a:pPr>
                <a:spcAft>
                  <a:spcPts val="600"/>
                </a:spcAft>
              </a:pPr>
              <a:t>21</a:t>
            </a:fld>
            <a:endParaRPr lang="en-US"/>
          </a:p>
        </p:txBody>
      </p:sp>
    </p:spTree>
    <p:extLst>
      <p:ext uri="{BB962C8B-B14F-4D97-AF65-F5344CB8AC3E}">
        <p14:creationId xmlns:p14="http://schemas.microsoft.com/office/powerpoint/2010/main" val="26043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06668-597D-4DAF-AAA6-639A71D7BE97}"/>
              </a:ext>
            </a:extLst>
          </p:cNvPr>
          <p:cNvSpPr>
            <a:spLocks noGrp="1"/>
          </p:cNvSpPr>
          <p:nvPr>
            <p:ph type="title"/>
          </p:nvPr>
        </p:nvSpPr>
        <p:spPr/>
        <p:txBody>
          <a:bodyPr/>
          <a:lstStyle/>
          <a:p>
            <a:pPr algn="ctr"/>
            <a:r>
              <a:rPr lang="en-US" dirty="0"/>
              <a:t> Our Needs Drive Our Commitments:</a:t>
            </a:r>
          </a:p>
        </p:txBody>
      </p:sp>
      <p:sp>
        <p:nvSpPr>
          <p:cNvPr id="9" name="Content Placeholder 8">
            <a:extLst>
              <a:ext uri="{FF2B5EF4-FFF2-40B4-BE49-F238E27FC236}">
                <a16:creationId xmlns:a16="http://schemas.microsoft.com/office/drawing/2014/main" id="{5CC10523-25D6-42D1-A6FF-948B502D5FED}"/>
              </a:ext>
            </a:extLst>
          </p:cNvPr>
          <p:cNvSpPr>
            <a:spLocks noGrp="1"/>
          </p:cNvSpPr>
          <p:nvPr>
            <p:ph sz="half" idx="1"/>
          </p:nvPr>
        </p:nvSpPr>
        <p:spPr>
          <a:xfrm>
            <a:off x="176271" y="1429020"/>
            <a:ext cx="3022790" cy="2702714"/>
          </a:xfrm>
        </p:spPr>
        <p:txBody>
          <a:bodyPr/>
          <a:lstStyle/>
          <a:p>
            <a:r>
              <a:rPr lang="en-US" sz="1800" dirty="0"/>
              <a:t>We commit to building professional processes, structures, and cultures that support personal well-being and provides opportunities for </a:t>
            </a:r>
            <a:r>
              <a:rPr lang="en-US" sz="1800" dirty="0">
                <a:solidFill>
                  <a:srgbClr val="FF0000"/>
                </a:solidFill>
              </a:rPr>
              <a:t>ongoing inquiry and critical reflections</a:t>
            </a:r>
          </a:p>
        </p:txBody>
      </p:sp>
      <p:sp>
        <p:nvSpPr>
          <p:cNvPr id="4" name="Content Placeholder 3">
            <a:extLst>
              <a:ext uri="{FF2B5EF4-FFF2-40B4-BE49-F238E27FC236}">
                <a16:creationId xmlns:a16="http://schemas.microsoft.com/office/drawing/2014/main" id="{2DE02D12-C911-4489-A47B-DDEAFBFA3CD6}"/>
              </a:ext>
            </a:extLst>
          </p:cNvPr>
          <p:cNvSpPr>
            <a:spLocks noGrp="1"/>
          </p:cNvSpPr>
          <p:nvPr>
            <p:ph sz="half" idx="13"/>
          </p:nvPr>
        </p:nvSpPr>
        <p:spPr>
          <a:xfrm>
            <a:off x="3282531" y="1485232"/>
            <a:ext cx="2422532" cy="2107557"/>
          </a:xfrm>
        </p:spPr>
        <p:txBody>
          <a:bodyPr/>
          <a:lstStyle/>
          <a:p>
            <a:r>
              <a:rPr lang="en-US" sz="1800" dirty="0"/>
              <a:t>We commit to building structures and resources that </a:t>
            </a:r>
            <a:r>
              <a:rPr lang="en-US" sz="1800" dirty="0">
                <a:solidFill>
                  <a:srgbClr val="EB6C15"/>
                </a:solidFill>
              </a:rPr>
              <a:t>prioritize engagement and deeper learning</a:t>
            </a:r>
          </a:p>
        </p:txBody>
      </p:sp>
      <p:sp>
        <p:nvSpPr>
          <p:cNvPr id="5" name="Content Placeholder 4">
            <a:extLst>
              <a:ext uri="{FF2B5EF4-FFF2-40B4-BE49-F238E27FC236}">
                <a16:creationId xmlns:a16="http://schemas.microsoft.com/office/drawing/2014/main" id="{7BD97959-910D-4858-81A4-1C5940C4D2C5}"/>
              </a:ext>
            </a:extLst>
          </p:cNvPr>
          <p:cNvSpPr>
            <a:spLocks noGrp="1"/>
          </p:cNvSpPr>
          <p:nvPr>
            <p:ph sz="half" idx="14"/>
          </p:nvPr>
        </p:nvSpPr>
        <p:spPr>
          <a:xfrm>
            <a:off x="6181717" y="1429019"/>
            <a:ext cx="2743200" cy="3470360"/>
          </a:xfrm>
        </p:spPr>
        <p:txBody>
          <a:bodyPr/>
          <a:lstStyle/>
          <a:p>
            <a:r>
              <a:rPr lang="en-US" sz="1800" dirty="0"/>
              <a:t>We commitment to community-building, routines and rituals that </a:t>
            </a:r>
            <a:r>
              <a:rPr lang="en-US" sz="1800" dirty="0">
                <a:solidFill>
                  <a:srgbClr val="009AD0"/>
                </a:solidFill>
              </a:rPr>
              <a:t>reduce stress, address trauma </a:t>
            </a:r>
            <a:r>
              <a:rPr lang="en-US" sz="1800" dirty="0"/>
              <a:t>and promote healing and belong</a:t>
            </a:r>
          </a:p>
        </p:txBody>
      </p:sp>
      <p:sp>
        <p:nvSpPr>
          <p:cNvPr id="11" name="TextBox 10">
            <a:extLst>
              <a:ext uri="{FF2B5EF4-FFF2-40B4-BE49-F238E27FC236}">
                <a16:creationId xmlns:a16="http://schemas.microsoft.com/office/drawing/2014/main" id="{24259859-6153-4438-8257-5157EE4550F5}"/>
              </a:ext>
            </a:extLst>
          </p:cNvPr>
          <p:cNvSpPr txBox="1"/>
          <p:nvPr/>
        </p:nvSpPr>
        <p:spPr>
          <a:xfrm>
            <a:off x="8687719" y="1434396"/>
            <a:ext cx="219902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We commit to the </a:t>
            </a:r>
            <a:r>
              <a:rPr lang="en-US" dirty="0">
                <a:solidFill>
                  <a:srgbClr val="7030A0"/>
                </a:solidFill>
              </a:rPr>
              <a:t>systematic use of a broad range of data </a:t>
            </a:r>
            <a:r>
              <a:rPr lang="en-US" dirty="0"/>
              <a:t>to enhance equitable opportunity, experiences and success</a:t>
            </a:r>
          </a:p>
        </p:txBody>
      </p:sp>
      <p:sp>
        <p:nvSpPr>
          <p:cNvPr id="6" name="Slide Number Placeholder 5">
            <a:extLst>
              <a:ext uri="{FF2B5EF4-FFF2-40B4-BE49-F238E27FC236}">
                <a16:creationId xmlns:a16="http://schemas.microsoft.com/office/drawing/2014/main" id="{2B266E67-4235-4D5D-8FA1-69AF34B4466E}"/>
              </a:ext>
            </a:extLst>
          </p:cNvPr>
          <p:cNvSpPr>
            <a:spLocks noGrp="1"/>
          </p:cNvSpPr>
          <p:nvPr>
            <p:ph type="sldNum" sz="quarter" idx="12"/>
          </p:nvPr>
        </p:nvSpPr>
        <p:spPr/>
        <p:txBody>
          <a:bodyPr/>
          <a:lstStyle/>
          <a:p>
            <a:fld id="{A3D1C70C-36A2-44FC-A083-98959550CFF4}" type="slidenum">
              <a:rPr lang="en-US" smtClean="0"/>
              <a:t>22</a:t>
            </a:fld>
            <a:endParaRPr lang="en-US" dirty="0"/>
          </a:p>
        </p:txBody>
      </p:sp>
    </p:spTree>
    <p:extLst>
      <p:ext uri="{BB962C8B-B14F-4D97-AF65-F5344CB8AC3E}">
        <p14:creationId xmlns:p14="http://schemas.microsoft.com/office/powerpoint/2010/main" val="400521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663E5-5E5D-46E0-835E-FD6D76B14C1F}"/>
              </a:ext>
            </a:extLst>
          </p:cNvPr>
          <p:cNvSpPr>
            <a:spLocks noGrp="1"/>
          </p:cNvSpPr>
          <p:nvPr>
            <p:ph type="title"/>
          </p:nvPr>
        </p:nvSpPr>
        <p:spPr/>
        <p:txBody>
          <a:bodyPr/>
          <a:lstStyle/>
          <a:p>
            <a:pPr algn="ctr"/>
            <a:r>
              <a:rPr lang="en-US" dirty="0"/>
              <a:t>Our Commitments Drive Our Goals</a:t>
            </a:r>
          </a:p>
        </p:txBody>
      </p:sp>
      <p:sp>
        <p:nvSpPr>
          <p:cNvPr id="4" name="TextBox 3">
            <a:extLst>
              <a:ext uri="{FF2B5EF4-FFF2-40B4-BE49-F238E27FC236}">
                <a16:creationId xmlns:a16="http://schemas.microsoft.com/office/drawing/2014/main" id="{874FA6D1-B7EF-44D2-8E27-5E0E710137D8}"/>
              </a:ext>
            </a:extLst>
          </p:cNvPr>
          <p:cNvSpPr txBox="1"/>
          <p:nvPr/>
        </p:nvSpPr>
        <p:spPr>
          <a:xfrm>
            <a:off x="564444" y="1569156"/>
            <a:ext cx="2088445" cy="646331"/>
          </a:xfrm>
          <a:prstGeom prst="rect">
            <a:avLst/>
          </a:prstGeom>
          <a:noFill/>
        </p:spPr>
        <p:txBody>
          <a:bodyPr wrap="square" rtlCol="0">
            <a:spAutoFit/>
          </a:bodyPr>
          <a:lstStyle/>
          <a:p>
            <a:r>
              <a:rPr lang="en-US" dirty="0">
                <a:solidFill>
                  <a:srgbClr val="FF0000"/>
                </a:solidFill>
              </a:rPr>
              <a:t>Critical Reflection and Inquiry</a:t>
            </a:r>
          </a:p>
        </p:txBody>
      </p:sp>
      <p:sp>
        <p:nvSpPr>
          <p:cNvPr id="5" name="Arrow: Down 4" descr="down arrow">
            <a:extLst>
              <a:ext uri="{FF2B5EF4-FFF2-40B4-BE49-F238E27FC236}">
                <a16:creationId xmlns:a16="http://schemas.microsoft.com/office/drawing/2014/main" id="{FFD2270E-B2D2-461D-94B8-FBAC6391B762}"/>
              </a:ext>
            </a:extLst>
          </p:cNvPr>
          <p:cNvSpPr/>
          <p:nvPr/>
        </p:nvSpPr>
        <p:spPr>
          <a:xfrm>
            <a:off x="1365956" y="2596444"/>
            <a:ext cx="259644" cy="9233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B277061-FD9B-431F-8451-6A479358BCCE}"/>
              </a:ext>
            </a:extLst>
          </p:cNvPr>
          <p:cNvSpPr txBox="1"/>
          <p:nvPr/>
        </p:nvSpPr>
        <p:spPr>
          <a:xfrm>
            <a:off x="564444" y="3905956"/>
            <a:ext cx="2088445" cy="923330"/>
          </a:xfrm>
          <a:prstGeom prst="rect">
            <a:avLst/>
          </a:prstGeom>
          <a:noFill/>
        </p:spPr>
        <p:txBody>
          <a:bodyPr wrap="square" rtlCol="0">
            <a:spAutoFit/>
          </a:bodyPr>
          <a:lstStyle/>
          <a:p>
            <a:r>
              <a:rPr lang="en-US" b="1" dirty="0"/>
              <a:t>Improve Our Learning Eco System</a:t>
            </a:r>
          </a:p>
        </p:txBody>
      </p:sp>
      <p:sp>
        <p:nvSpPr>
          <p:cNvPr id="6" name="TextBox 5">
            <a:extLst>
              <a:ext uri="{FF2B5EF4-FFF2-40B4-BE49-F238E27FC236}">
                <a16:creationId xmlns:a16="http://schemas.microsoft.com/office/drawing/2014/main" id="{8980197C-8566-402D-AEF2-CFF1346C86D7}"/>
              </a:ext>
            </a:extLst>
          </p:cNvPr>
          <p:cNvSpPr txBox="1"/>
          <p:nvPr/>
        </p:nvSpPr>
        <p:spPr>
          <a:xfrm>
            <a:off x="3623733" y="1569156"/>
            <a:ext cx="1851378" cy="1200329"/>
          </a:xfrm>
          <a:prstGeom prst="rect">
            <a:avLst/>
          </a:prstGeom>
          <a:noFill/>
        </p:spPr>
        <p:txBody>
          <a:bodyPr wrap="square" rtlCol="0">
            <a:spAutoFit/>
          </a:bodyPr>
          <a:lstStyle/>
          <a:p>
            <a:r>
              <a:rPr lang="en-US" dirty="0">
                <a:solidFill>
                  <a:srgbClr val="EB6C15"/>
                </a:solidFill>
              </a:rPr>
              <a:t>Student Engagement and Deeper Learning</a:t>
            </a:r>
          </a:p>
        </p:txBody>
      </p:sp>
      <p:sp>
        <p:nvSpPr>
          <p:cNvPr id="7" name="Arrow: Down 6" descr="down arrow">
            <a:extLst>
              <a:ext uri="{FF2B5EF4-FFF2-40B4-BE49-F238E27FC236}">
                <a16:creationId xmlns:a16="http://schemas.microsoft.com/office/drawing/2014/main" id="{37DC205E-F0D5-4042-971C-55BE7969D6D9}"/>
              </a:ext>
            </a:extLst>
          </p:cNvPr>
          <p:cNvSpPr/>
          <p:nvPr/>
        </p:nvSpPr>
        <p:spPr>
          <a:xfrm>
            <a:off x="4436533" y="2769485"/>
            <a:ext cx="169334" cy="9233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B99167E-42C9-4B83-9922-38E9C30ADA8E}"/>
              </a:ext>
            </a:extLst>
          </p:cNvPr>
          <p:cNvSpPr txBox="1"/>
          <p:nvPr/>
        </p:nvSpPr>
        <p:spPr>
          <a:xfrm>
            <a:off x="3702756" y="3905956"/>
            <a:ext cx="1851378" cy="923330"/>
          </a:xfrm>
          <a:prstGeom prst="rect">
            <a:avLst/>
          </a:prstGeom>
          <a:noFill/>
        </p:spPr>
        <p:txBody>
          <a:bodyPr wrap="square" rtlCol="0">
            <a:spAutoFit/>
          </a:bodyPr>
          <a:lstStyle/>
          <a:p>
            <a:r>
              <a:rPr lang="en-US" b="1" dirty="0"/>
              <a:t>Address Impact of Remote Learning</a:t>
            </a:r>
          </a:p>
        </p:txBody>
      </p:sp>
      <p:sp>
        <p:nvSpPr>
          <p:cNvPr id="8" name="TextBox 7">
            <a:extLst>
              <a:ext uri="{FF2B5EF4-FFF2-40B4-BE49-F238E27FC236}">
                <a16:creationId xmlns:a16="http://schemas.microsoft.com/office/drawing/2014/main" id="{4033FBED-B14A-444A-9B2A-A2E487F29C89}"/>
              </a:ext>
            </a:extLst>
          </p:cNvPr>
          <p:cNvSpPr txBox="1"/>
          <p:nvPr/>
        </p:nvSpPr>
        <p:spPr>
          <a:xfrm>
            <a:off x="6231467" y="1569156"/>
            <a:ext cx="1490133" cy="1477328"/>
          </a:xfrm>
          <a:prstGeom prst="rect">
            <a:avLst/>
          </a:prstGeom>
          <a:noFill/>
        </p:spPr>
        <p:txBody>
          <a:bodyPr wrap="square" rtlCol="0">
            <a:spAutoFit/>
          </a:bodyPr>
          <a:lstStyle/>
          <a:p>
            <a:r>
              <a:rPr lang="en-US" dirty="0">
                <a:solidFill>
                  <a:srgbClr val="009AD0"/>
                </a:solidFill>
              </a:rPr>
              <a:t>Address Trauma and promote healing and belonging</a:t>
            </a:r>
          </a:p>
        </p:txBody>
      </p:sp>
      <p:sp>
        <p:nvSpPr>
          <p:cNvPr id="9" name="Arrow: Down 8" descr="down arrow">
            <a:extLst>
              <a:ext uri="{FF2B5EF4-FFF2-40B4-BE49-F238E27FC236}">
                <a16:creationId xmlns:a16="http://schemas.microsoft.com/office/drawing/2014/main" id="{35C8DF9D-766E-4784-9DA5-2D541F04F5CD}"/>
              </a:ext>
            </a:extLst>
          </p:cNvPr>
          <p:cNvSpPr/>
          <p:nvPr/>
        </p:nvSpPr>
        <p:spPr>
          <a:xfrm>
            <a:off x="7100711" y="3046484"/>
            <a:ext cx="316089" cy="7650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817FDB-B934-478D-B4BC-275E5935380D}"/>
              </a:ext>
            </a:extLst>
          </p:cNvPr>
          <p:cNvSpPr txBox="1"/>
          <p:nvPr/>
        </p:nvSpPr>
        <p:spPr>
          <a:xfrm>
            <a:off x="6231467" y="4086578"/>
            <a:ext cx="2088445" cy="1200329"/>
          </a:xfrm>
          <a:prstGeom prst="rect">
            <a:avLst/>
          </a:prstGeom>
          <a:noFill/>
        </p:spPr>
        <p:txBody>
          <a:bodyPr wrap="square" rtlCol="0">
            <a:spAutoFit/>
          </a:bodyPr>
          <a:lstStyle/>
          <a:p>
            <a:r>
              <a:rPr lang="en-US" b="1" dirty="0"/>
              <a:t>Address Mental and Social Impact of Remote Learning</a:t>
            </a:r>
          </a:p>
        </p:txBody>
      </p:sp>
      <p:sp>
        <p:nvSpPr>
          <p:cNvPr id="10" name="TextBox 9">
            <a:extLst>
              <a:ext uri="{FF2B5EF4-FFF2-40B4-BE49-F238E27FC236}">
                <a16:creationId xmlns:a16="http://schemas.microsoft.com/office/drawing/2014/main" id="{AE8CE788-50E3-47BA-BDBF-E0A0482C8C7B}"/>
              </a:ext>
            </a:extLst>
          </p:cNvPr>
          <p:cNvSpPr txBox="1"/>
          <p:nvPr/>
        </p:nvSpPr>
        <p:spPr>
          <a:xfrm>
            <a:off x="8956900" y="1637031"/>
            <a:ext cx="1490133" cy="646331"/>
          </a:xfrm>
          <a:prstGeom prst="rect">
            <a:avLst/>
          </a:prstGeom>
          <a:noFill/>
        </p:spPr>
        <p:txBody>
          <a:bodyPr wrap="square" rtlCol="0">
            <a:spAutoFit/>
          </a:bodyPr>
          <a:lstStyle/>
          <a:p>
            <a:r>
              <a:rPr lang="en-US" dirty="0">
                <a:solidFill>
                  <a:srgbClr val="7030A0"/>
                </a:solidFill>
              </a:rPr>
              <a:t>Systemic Use of Data</a:t>
            </a:r>
          </a:p>
        </p:txBody>
      </p:sp>
      <p:sp>
        <p:nvSpPr>
          <p:cNvPr id="11" name="Arrow: Down 10" descr="down arrow">
            <a:extLst>
              <a:ext uri="{FF2B5EF4-FFF2-40B4-BE49-F238E27FC236}">
                <a16:creationId xmlns:a16="http://schemas.microsoft.com/office/drawing/2014/main" id="{AC45E90A-F113-4DD7-9639-7409A36A20C2}"/>
              </a:ext>
            </a:extLst>
          </p:cNvPr>
          <p:cNvSpPr/>
          <p:nvPr/>
        </p:nvSpPr>
        <p:spPr>
          <a:xfrm>
            <a:off x="10024533" y="2492486"/>
            <a:ext cx="191911" cy="7650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9E573DE-45A5-491E-BF99-9A05677E606E}"/>
              </a:ext>
            </a:extLst>
          </p:cNvPr>
          <p:cNvSpPr txBox="1"/>
          <p:nvPr/>
        </p:nvSpPr>
        <p:spPr>
          <a:xfrm>
            <a:off x="9279467" y="3905956"/>
            <a:ext cx="2201333" cy="369332"/>
          </a:xfrm>
          <a:prstGeom prst="rect">
            <a:avLst/>
          </a:prstGeom>
          <a:noFill/>
        </p:spPr>
        <p:txBody>
          <a:bodyPr wrap="square" rtlCol="0">
            <a:spAutoFit/>
          </a:bodyPr>
          <a:lstStyle/>
          <a:p>
            <a:r>
              <a:rPr lang="en-US" b="1" dirty="0"/>
              <a:t> Improve I&amp;RS </a:t>
            </a:r>
          </a:p>
        </p:txBody>
      </p:sp>
      <p:sp>
        <p:nvSpPr>
          <p:cNvPr id="3" name="Slide Number Placeholder 5">
            <a:extLst>
              <a:ext uri="{FF2B5EF4-FFF2-40B4-BE49-F238E27FC236}">
                <a16:creationId xmlns:a16="http://schemas.microsoft.com/office/drawing/2014/main" id="{DE5EC9D2-2FD5-098D-0F41-2033FCBD1C9A}"/>
              </a:ext>
            </a:extLst>
          </p:cNvPr>
          <p:cNvSpPr txBox="1">
            <a:spLocks/>
          </p:cNvSpPr>
          <p:nvPr/>
        </p:nvSpPr>
        <p:spPr>
          <a:xfrm>
            <a:off x="8677559" y="632831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D1C70C-36A2-44FC-A083-98959550CFF4}" type="slidenum">
              <a:rPr lang="en-US" sz="1050" smtClean="0">
                <a:solidFill>
                  <a:schemeClr val="bg1"/>
                </a:solidFill>
              </a:rPr>
              <a:pPr algn="r"/>
              <a:t>23</a:t>
            </a:fld>
            <a:endParaRPr lang="en-US" sz="1050" dirty="0">
              <a:solidFill>
                <a:schemeClr val="bg1"/>
              </a:solidFill>
            </a:endParaRPr>
          </a:p>
        </p:txBody>
      </p:sp>
    </p:spTree>
    <p:extLst>
      <p:ext uri="{BB962C8B-B14F-4D97-AF65-F5344CB8AC3E}">
        <p14:creationId xmlns:p14="http://schemas.microsoft.com/office/powerpoint/2010/main" val="12027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C5BD7-A2CF-47C6-8384-A8832DE785B8}"/>
              </a:ext>
            </a:extLst>
          </p:cNvPr>
          <p:cNvSpPr>
            <a:spLocks noGrp="1"/>
          </p:cNvSpPr>
          <p:nvPr>
            <p:ph type="title"/>
          </p:nvPr>
        </p:nvSpPr>
        <p:spPr/>
        <p:txBody>
          <a:bodyPr/>
          <a:lstStyle/>
          <a:p>
            <a:pPr algn="ctr"/>
            <a:r>
              <a:rPr lang="en-US" dirty="0"/>
              <a:t>Our Goals Drive Our Actions</a:t>
            </a:r>
          </a:p>
        </p:txBody>
      </p:sp>
      <p:pic>
        <p:nvPicPr>
          <p:cNvPr id="7" name="Content Placeholder 6" descr="A child wearing a mask and interacting with an adult">
            <a:extLst>
              <a:ext uri="{FF2B5EF4-FFF2-40B4-BE49-F238E27FC236}">
                <a16:creationId xmlns:a16="http://schemas.microsoft.com/office/drawing/2014/main" id="{7510A73C-0AA8-4924-A946-5B9C169D36E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6213" y="1705661"/>
            <a:ext cx="5843587" cy="3895724"/>
          </a:xfrm>
        </p:spPr>
      </p:pic>
      <p:sp>
        <p:nvSpPr>
          <p:cNvPr id="4" name="Content Placeholder 3">
            <a:extLst>
              <a:ext uri="{FF2B5EF4-FFF2-40B4-BE49-F238E27FC236}">
                <a16:creationId xmlns:a16="http://schemas.microsoft.com/office/drawing/2014/main" id="{CF9365D1-CDB6-4DCE-B694-C04EED5EACFE}"/>
              </a:ext>
            </a:extLst>
          </p:cNvPr>
          <p:cNvSpPr>
            <a:spLocks noGrp="1"/>
          </p:cNvSpPr>
          <p:nvPr>
            <p:ph sz="half" idx="13"/>
          </p:nvPr>
        </p:nvSpPr>
        <p:spPr/>
        <p:txBody>
          <a:bodyPr>
            <a:normAutofit fontScale="92500" lnSpcReduction="20000"/>
          </a:bodyPr>
          <a:lstStyle/>
          <a:p>
            <a:r>
              <a:rPr lang="en-US" b="1" dirty="0"/>
              <a:t>Goal 1:  Improve our Learning Ecosystem</a:t>
            </a:r>
          </a:p>
          <a:p>
            <a:pPr lvl="1"/>
            <a:r>
              <a:rPr lang="en-US" dirty="0"/>
              <a:t>Effective Co-Teaching to facilitate greater inclusion of students with disabilities</a:t>
            </a:r>
          </a:p>
          <a:p>
            <a:pPr lvl="1"/>
            <a:r>
              <a:rPr lang="en-US" dirty="0"/>
              <a:t>A supportive, well scaffolded multi-tiered system of support</a:t>
            </a:r>
          </a:p>
          <a:p>
            <a:pPr lvl="1"/>
            <a:r>
              <a:rPr lang="en-US" dirty="0"/>
              <a:t>Creation of an Early Childhood Articulation Summit</a:t>
            </a:r>
          </a:p>
          <a:p>
            <a:pPr lvl="1"/>
            <a:r>
              <a:rPr lang="en-US" dirty="0"/>
              <a:t>Shift to Problem Based Learning </a:t>
            </a:r>
          </a:p>
          <a:p>
            <a:pPr lvl="1"/>
            <a:r>
              <a:rPr lang="en-US" dirty="0"/>
              <a:t>Warehouse our data for easy access</a:t>
            </a:r>
          </a:p>
        </p:txBody>
      </p:sp>
      <p:sp>
        <p:nvSpPr>
          <p:cNvPr id="5" name="Slide Number Placeholder 4">
            <a:extLst>
              <a:ext uri="{FF2B5EF4-FFF2-40B4-BE49-F238E27FC236}">
                <a16:creationId xmlns:a16="http://schemas.microsoft.com/office/drawing/2014/main" id="{9CF73C2C-0268-4A6B-A36F-9C551D20275B}"/>
              </a:ext>
            </a:extLst>
          </p:cNvPr>
          <p:cNvSpPr>
            <a:spLocks noGrp="1"/>
          </p:cNvSpPr>
          <p:nvPr>
            <p:ph type="sldNum" sz="quarter" idx="12"/>
          </p:nvPr>
        </p:nvSpPr>
        <p:spPr/>
        <p:txBody>
          <a:bodyPr/>
          <a:lstStyle/>
          <a:p>
            <a:fld id="{A3D1C70C-36A2-44FC-A083-98959550CFF4}" type="slidenum">
              <a:rPr lang="en-US" smtClean="0"/>
              <a:t>24</a:t>
            </a:fld>
            <a:endParaRPr lang="en-US"/>
          </a:p>
        </p:txBody>
      </p:sp>
    </p:spTree>
    <p:extLst>
      <p:ext uri="{BB962C8B-B14F-4D97-AF65-F5344CB8AC3E}">
        <p14:creationId xmlns:p14="http://schemas.microsoft.com/office/powerpoint/2010/main" val="40925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F46C-0675-5E67-49BC-AD104F166EB7}"/>
              </a:ext>
              <a:ext uri="{C183D7F6-B498-43B3-948B-1728B52AA6E4}">
                <adec:decorative xmlns:adec="http://schemas.microsoft.com/office/drawing/2017/decorative" val="0"/>
              </a:ext>
            </a:extLst>
          </p:cNvPr>
          <p:cNvSpPr>
            <a:spLocks noGrp="1"/>
          </p:cNvSpPr>
          <p:nvPr>
            <p:ph type="title"/>
          </p:nvPr>
        </p:nvSpPr>
        <p:spPr>
          <a:xfrm>
            <a:off x="81138" y="439119"/>
            <a:ext cx="4004089" cy="747579"/>
          </a:xfrm>
        </p:spPr>
        <p:txBody>
          <a:bodyPr/>
          <a:lstStyle/>
          <a:p>
            <a:r>
              <a:rPr lang="en-US" sz="750" dirty="0">
                <a:solidFill>
                  <a:schemeClr val="tx1"/>
                </a:solidFill>
              </a:rPr>
              <a:t>Engagement</a:t>
            </a:r>
          </a:p>
        </p:txBody>
      </p:sp>
      <p:pic>
        <p:nvPicPr>
          <p:cNvPr id="7" name="Picture 6" descr="Children playing at a table in a classroom ">
            <a:extLst>
              <a:ext uri="{FF2B5EF4-FFF2-40B4-BE49-F238E27FC236}">
                <a16:creationId xmlns:a16="http://schemas.microsoft.com/office/drawing/2014/main" id="{B1D3B1E0-CDA4-4B60-967F-03726499C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87114">
            <a:off x="185862" y="384901"/>
            <a:ext cx="4224867" cy="2816578"/>
          </a:xfrm>
          <a:prstGeom prst="rect">
            <a:avLst/>
          </a:prstGeom>
        </p:spPr>
      </p:pic>
      <p:sp>
        <p:nvSpPr>
          <p:cNvPr id="4" name="TextBox 3">
            <a:extLst>
              <a:ext uri="{FF2B5EF4-FFF2-40B4-BE49-F238E27FC236}">
                <a16:creationId xmlns:a16="http://schemas.microsoft.com/office/drawing/2014/main" id="{C6E5F897-1234-4EA2-B526-23CCB554C11F}"/>
              </a:ext>
            </a:extLst>
          </p:cNvPr>
          <p:cNvSpPr txBox="1"/>
          <p:nvPr/>
        </p:nvSpPr>
        <p:spPr>
          <a:xfrm>
            <a:off x="225804" y="730112"/>
            <a:ext cx="2585156" cy="584775"/>
          </a:xfrm>
          <a:prstGeom prst="rect">
            <a:avLst/>
          </a:prstGeom>
          <a:noFill/>
        </p:spPr>
        <p:txBody>
          <a:bodyPr wrap="square" rtlCol="0">
            <a:spAutoFit/>
          </a:bodyPr>
          <a:lstStyle/>
          <a:p>
            <a:r>
              <a:rPr lang="en-US" sz="1600" dirty="0">
                <a:solidFill>
                  <a:srgbClr val="FFFF00"/>
                </a:solidFill>
                <a:highlight>
                  <a:srgbClr val="000000"/>
                </a:highlight>
              </a:rPr>
              <a:t>E</a:t>
            </a:r>
            <a:r>
              <a:rPr lang="en-US" sz="1600" b="1" dirty="0">
                <a:solidFill>
                  <a:srgbClr val="FFFF00"/>
                </a:solidFill>
                <a:highlight>
                  <a:srgbClr val="000000"/>
                </a:highlight>
              </a:rPr>
              <a:t>arly Childhood:  Play-based learning</a:t>
            </a:r>
          </a:p>
        </p:txBody>
      </p:sp>
      <p:pic>
        <p:nvPicPr>
          <p:cNvPr id="1026" name="Picture 2" descr="The Learner-Active, Technology-Infused Classroom™ – IDE Corp. Three stairs going up . Above the stairs it says I... on top of the bottom stairs is want with an arrow pointing up to the middle stair which says can and points to the top stair that says do. Below the bottom stair it says Engagement Real-World Problems (PBL). Below the middle stair it says Empowerment Differential Opportunities to Learn. Their is an arrow pointing to Differentiated Opportunities to Learn. It is labeled: I Do, We Do, You Do. Below the top stair is says: Efficacy Teacher Facilitation">
            <a:extLst>
              <a:ext uri="{FF2B5EF4-FFF2-40B4-BE49-F238E27FC236}">
                <a16:creationId xmlns:a16="http://schemas.microsoft.com/office/drawing/2014/main" id="{DD6087FD-1733-4813-B495-C06FED1D5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7883" y="2552828"/>
            <a:ext cx="3857162" cy="23745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in a classroom">
            <a:extLst>
              <a:ext uri="{FF2B5EF4-FFF2-40B4-BE49-F238E27FC236}">
                <a16:creationId xmlns:a16="http://schemas.microsoft.com/office/drawing/2014/main" id="{C7332491-FC4B-48EA-913A-9FC8363C7A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92348">
            <a:off x="7515782" y="275182"/>
            <a:ext cx="4349040" cy="2899360"/>
          </a:xfrm>
          <a:prstGeom prst="rect">
            <a:avLst/>
          </a:prstGeom>
        </p:spPr>
      </p:pic>
      <p:sp>
        <p:nvSpPr>
          <p:cNvPr id="6" name="TextBox 5">
            <a:extLst>
              <a:ext uri="{FF2B5EF4-FFF2-40B4-BE49-F238E27FC236}">
                <a16:creationId xmlns:a16="http://schemas.microsoft.com/office/drawing/2014/main" id="{BDD3CB0F-6D60-49F7-B96C-69AA58487D59}"/>
              </a:ext>
            </a:extLst>
          </p:cNvPr>
          <p:cNvSpPr txBox="1"/>
          <p:nvPr/>
        </p:nvSpPr>
        <p:spPr>
          <a:xfrm>
            <a:off x="7672977" y="228134"/>
            <a:ext cx="2039983" cy="584775"/>
          </a:xfrm>
          <a:prstGeom prst="rect">
            <a:avLst/>
          </a:prstGeom>
          <a:noFill/>
          <a:effectLst>
            <a:innerShdw blurRad="63500" dist="50800" dir="18900000">
              <a:prstClr val="black">
                <a:alpha val="50000"/>
              </a:prstClr>
            </a:innerShdw>
          </a:effectLst>
        </p:spPr>
        <p:txBody>
          <a:bodyPr wrap="square" rtlCol="0">
            <a:spAutoFit/>
          </a:bodyPr>
          <a:lstStyle/>
          <a:p>
            <a:r>
              <a:rPr lang="en-US" sz="1600" b="1" dirty="0">
                <a:solidFill>
                  <a:srgbClr val="FFFF00"/>
                </a:solidFill>
                <a:highlight>
                  <a:srgbClr val="000000"/>
                </a:highlight>
              </a:rPr>
              <a:t>Secondary:  LATIC Classrooms</a:t>
            </a:r>
          </a:p>
        </p:txBody>
      </p:sp>
      <p:pic>
        <p:nvPicPr>
          <p:cNvPr id="11" name="Picture 10" descr="Teachers sitting in a room">
            <a:extLst>
              <a:ext uri="{FF2B5EF4-FFF2-40B4-BE49-F238E27FC236}">
                <a16:creationId xmlns:a16="http://schemas.microsoft.com/office/drawing/2014/main" id="{B6B63EDB-B1FA-47DE-8DCA-DA31F1CDBD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097" y="3593513"/>
            <a:ext cx="3685467" cy="2764100"/>
          </a:xfrm>
          <a:prstGeom prst="rect">
            <a:avLst/>
          </a:prstGeom>
        </p:spPr>
      </p:pic>
      <p:sp>
        <p:nvSpPr>
          <p:cNvPr id="8" name="TextBox 7">
            <a:extLst>
              <a:ext uri="{FF2B5EF4-FFF2-40B4-BE49-F238E27FC236}">
                <a16:creationId xmlns:a16="http://schemas.microsoft.com/office/drawing/2014/main" id="{0E7995D3-9C0A-455D-922C-23A5843AFB6F}"/>
              </a:ext>
            </a:extLst>
          </p:cNvPr>
          <p:cNvSpPr txBox="1"/>
          <p:nvPr/>
        </p:nvSpPr>
        <p:spPr>
          <a:xfrm>
            <a:off x="533651" y="3580226"/>
            <a:ext cx="3230582" cy="584775"/>
          </a:xfrm>
          <a:prstGeom prst="rect">
            <a:avLst/>
          </a:prstGeom>
          <a:noFill/>
        </p:spPr>
        <p:txBody>
          <a:bodyPr wrap="square" rtlCol="0">
            <a:spAutoFit/>
          </a:bodyPr>
          <a:lstStyle/>
          <a:p>
            <a:r>
              <a:rPr lang="en-US" sz="1600" b="1" dirty="0">
                <a:solidFill>
                  <a:srgbClr val="FFFF00"/>
                </a:solidFill>
                <a:highlight>
                  <a:srgbClr val="000000"/>
                </a:highlight>
              </a:rPr>
              <a:t>Teachers:  Critical Reflection and data-based Inquiry</a:t>
            </a:r>
          </a:p>
        </p:txBody>
      </p:sp>
      <p:pic>
        <p:nvPicPr>
          <p:cNvPr id="9" name="Picture 8" descr="An adult crouching down to talk to students in a classroom">
            <a:extLst>
              <a:ext uri="{FF2B5EF4-FFF2-40B4-BE49-F238E27FC236}">
                <a16:creationId xmlns:a16="http://schemas.microsoft.com/office/drawing/2014/main" id="{97D73D6A-7B9D-445B-8ED9-D0A555221D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43668">
            <a:off x="8385440" y="3831970"/>
            <a:ext cx="3303411" cy="2202274"/>
          </a:xfrm>
          <a:prstGeom prst="rect">
            <a:avLst/>
          </a:prstGeom>
        </p:spPr>
      </p:pic>
      <p:sp>
        <p:nvSpPr>
          <p:cNvPr id="12" name="TextBox 11">
            <a:extLst>
              <a:ext uri="{FF2B5EF4-FFF2-40B4-BE49-F238E27FC236}">
                <a16:creationId xmlns:a16="http://schemas.microsoft.com/office/drawing/2014/main" id="{CFE416FF-56B1-4BB0-8C65-876290B5C35D}"/>
              </a:ext>
            </a:extLst>
          </p:cNvPr>
          <p:cNvSpPr txBox="1"/>
          <p:nvPr/>
        </p:nvSpPr>
        <p:spPr>
          <a:xfrm>
            <a:off x="8448959" y="5209562"/>
            <a:ext cx="1588186" cy="954107"/>
          </a:xfrm>
          <a:prstGeom prst="rect">
            <a:avLst/>
          </a:prstGeom>
          <a:noFill/>
        </p:spPr>
        <p:txBody>
          <a:bodyPr wrap="square" rtlCol="0">
            <a:spAutoFit/>
          </a:bodyPr>
          <a:lstStyle/>
          <a:p>
            <a:r>
              <a:rPr lang="en-US" sz="1400" b="1" dirty="0">
                <a:solidFill>
                  <a:srgbClr val="FFFF00"/>
                </a:solidFill>
                <a:highlight>
                  <a:srgbClr val="000000"/>
                </a:highlight>
              </a:rPr>
              <a:t>Meaningful inclusion for students of all abilities</a:t>
            </a:r>
          </a:p>
        </p:txBody>
      </p:sp>
    </p:spTree>
    <p:extLst>
      <p:ext uri="{BB962C8B-B14F-4D97-AF65-F5344CB8AC3E}">
        <p14:creationId xmlns:p14="http://schemas.microsoft.com/office/powerpoint/2010/main" val="2830472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1D5633-74CC-68FA-5EBB-79179D7D2713}"/>
              </a:ext>
            </a:extLst>
          </p:cNvPr>
          <p:cNvSpPr>
            <a:spLocks noGrp="1"/>
          </p:cNvSpPr>
          <p:nvPr>
            <p:ph type="title"/>
          </p:nvPr>
        </p:nvSpPr>
        <p:spPr>
          <a:xfrm>
            <a:off x="176270" y="1535289"/>
            <a:ext cx="5440759" cy="747579"/>
          </a:xfrm>
        </p:spPr>
        <p:txBody>
          <a:bodyPr/>
          <a:lstStyle/>
          <a:p>
            <a:pPr lvl="0">
              <a:lnSpc>
                <a:spcPct val="108000"/>
              </a:lnSpc>
              <a:spcBef>
                <a:spcPts val="750"/>
              </a:spcBef>
              <a:spcAft>
                <a:spcPts val="1050"/>
              </a:spcAft>
            </a:pPr>
            <a:r>
              <a:rPr lang="en-US" sz="2700" dirty="0">
                <a:solidFill>
                  <a:prstClr val="black"/>
                </a:solidFill>
                <a:ea typeface="+mn-ea"/>
                <a:cs typeface="+mn-cs"/>
              </a:rPr>
              <a:t>Goal 2:  Address the Impact of Remote Instruction</a:t>
            </a:r>
          </a:p>
        </p:txBody>
      </p:sp>
      <p:sp>
        <p:nvSpPr>
          <p:cNvPr id="3" name="Content Placeholder 2">
            <a:extLst>
              <a:ext uri="{FF2B5EF4-FFF2-40B4-BE49-F238E27FC236}">
                <a16:creationId xmlns:a16="http://schemas.microsoft.com/office/drawing/2014/main" id="{6622C1C4-A584-448C-851D-217EFD15960B}"/>
              </a:ext>
            </a:extLst>
          </p:cNvPr>
          <p:cNvSpPr>
            <a:spLocks noGrp="1"/>
          </p:cNvSpPr>
          <p:nvPr>
            <p:ph sz="half" idx="1"/>
          </p:nvPr>
        </p:nvSpPr>
        <p:spPr>
          <a:xfrm>
            <a:off x="176270" y="2504939"/>
            <a:ext cx="5843531" cy="4498057"/>
          </a:xfrm>
        </p:spPr>
        <p:txBody>
          <a:bodyPr/>
          <a:lstStyle/>
          <a:p>
            <a:pPr lvl="1"/>
            <a:r>
              <a:rPr lang="en-US" dirty="0"/>
              <a:t>Summer Programs</a:t>
            </a:r>
          </a:p>
          <a:p>
            <a:pPr lvl="1"/>
            <a:r>
              <a:rPr lang="en-US" dirty="0"/>
              <a:t>After School Support</a:t>
            </a:r>
          </a:p>
          <a:p>
            <a:pPr lvl="1"/>
            <a:r>
              <a:rPr lang="en-US" dirty="0"/>
              <a:t>Saturday Academy</a:t>
            </a:r>
          </a:p>
          <a:p>
            <a:pPr lvl="1"/>
            <a:r>
              <a:rPr lang="en-US" dirty="0"/>
              <a:t>Homework Help</a:t>
            </a:r>
          </a:p>
          <a:p>
            <a:pPr lvl="1"/>
            <a:r>
              <a:rPr lang="en-US" dirty="0"/>
              <a:t>One to One Tutoring</a:t>
            </a:r>
          </a:p>
        </p:txBody>
      </p:sp>
      <p:pic>
        <p:nvPicPr>
          <p:cNvPr id="4102" name="Picture 6" descr="Students working in a science lab">
            <a:extLst>
              <a:ext uri="{FF2B5EF4-FFF2-40B4-BE49-F238E27FC236}">
                <a16:creationId xmlns:a16="http://schemas.microsoft.com/office/drawing/2014/main" id="{2C58C199-E349-4AAC-8A86-9AA1513BE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5712069" y="1256569"/>
            <a:ext cx="3704777" cy="24706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ook cover: PMS Tiger Camp 2020 Tokyo 2020. It has a wreath and the Olympic circles. ">
            <a:extLst>
              <a:ext uri="{FF2B5EF4-FFF2-40B4-BE49-F238E27FC236}">
                <a16:creationId xmlns:a16="http://schemas.microsoft.com/office/drawing/2014/main" id="{D2111A20-C1E1-4632-AE92-F341BE316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6950" y="1554320"/>
            <a:ext cx="1742315" cy="217286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Princeton Charter School">
            <a:extLst>
              <a:ext uri="{FF2B5EF4-FFF2-40B4-BE49-F238E27FC236}">
                <a16:creationId xmlns:a16="http://schemas.microsoft.com/office/drawing/2014/main" id="{69176744-FAF6-4DDD-A836-AF96C413A1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3638" y="4159816"/>
            <a:ext cx="3057525" cy="1495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alkboard that has a picture of a tree and information regarding a research project">
            <a:extLst>
              <a:ext uri="{FF2B5EF4-FFF2-40B4-BE49-F238E27FC236}">
                <a16:creationId xmlns:a16="http://schemas.microsoft.com/office/drawing/2014/main" id="{73CAFD65-074D-4B0C-AF05-60BADF8D3BF1}"/>
              </a:ext>
            </a:extLst>
          </p:cNvPr>
          <p:cNvPicPr>
            <a:picLocks noChangeAspect="1"/>
          </p:cNvPicPr>
          <p:nvPr/>
        </p:nvPicPr>
        <p:blipFill>
          <a:blip r:embed="rId6"/>
          <a:stretch>
            <a:fillRect/>
          </a:stretch>
        </p:blipFill>
        <p:spPr>
          <a:xfrm>
            <a:off x="8357763" y="3857274"/>
            <a:ext cx="3488902" cy="2326735"/>
          </a:xfrm>
          <a:prstGeom prst="rect">
            <a:avLst/>
          </a:prstGeom>
        </p:spPr>
      </p:pic>
      <p:sp>
        <p:nvSpPr>
          <p:cNvPr id="5" name="Slide Number Placeholder 4">
            <a:extLst>
              <a:ext uri="{FF2B5EF4-FFF2-40B4-BE49-F238E27FC236}">
                <a16:creationId xmlns:a16="http://schemas.microsoft.com/office/drawing/2014/main" id="{5DF5F1C4-E9A8-4728-9ECF-8B61621F8A14}"/>
              </a:ext>
            </a:extLst>
          </p:cNvPr>
          <p:cNvSpPr>
            <a:spLocks noGrp="1"/>
          </p:cNvSpPr>
          <p:nvPr>
            <p:ph type="sldNum" sz="quarter" idx="12"/>
          </p:nvPr>
        </p:nvSpPr>
        <p:spPr/>
        <p:txBody>
          <a:bodyPr/>
          <a:lstStyle/>
          <a:p>
            <a:fld id="{A3D1C70C-36A2-44FC-A083-98959550CFF4}" type="slidenum">
              <a:rPr lang="en-US" smtClean="0"/>
              <a:t>26</a:t>
            </a:fld>
            <a:endParaRPr lang="en-US"/>
          </a:p>
        </p:txBody>
      </p:sp>
    </p:spTree>
    <p:extLst>
      <p:ext uri="{BB962C8B-B14F-4D97-AF65-F5344CB8AC3E}">
        <p14:creationId xmlns:p14="http://schemas.microsoft.com/office/powerpoint/2010/main" val="100184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29203-F6FD-05E8-5688-9AD1DEB2DCCB}"/>
              </a:ext>
            </a:extLst>
          </p:cNvPr>
          <p:cNvSpPr>
            <a:spLocks noGrp="1"/>
          </p:cNvSpPr>
          <p:nvPr>
            <p:ph type="title"/>
          </p:nvPr>
        </p:nvSpPr>
        <p:spPr>
          <a:xfrm>
            <a:off x="173736" y="1392936"/>
            <a:ext cx="10687304" cy="747579"/>
          </a:xfrm>
        </p:spPr>
        <p:txBody>
          <a:bodyPr/>
          <a:lstStyle/>
          <a:p>
            <a:pPr>
              <a:lnSpc>
                <a:spcPct val="110000"/>
              </a:lnSpc>
              <a:spcBef>
                <a:spcPts val="1050"/>
              </a:spcBef>
              <a:spcAft>
                <a:spcPts val="2050"/>
              </a:spcAft>
            </a:pPr>
            <a:r>
              <a:rPr lang="en-US" sz="2700" b="0" dirty="0">
                <a:solidFill>
                  <a:prstClr val="black"/>
                </a:solidFill>
                <a:ea typeface="+mn-ea"/>
                <a:cs typeface="+mn-cs"/>
              </a:rPr>
              <a:t>Goal 3:  Address the Mental and Social Impact of Remote Instruction Through Expanded Supports</a:t>
            </a:r>
            <a:endParaRPr lang="en-US" dirty="0"/>
          </a:p>
        </p:txBody>
      </p:sp>
      <p:pic>
        <p:nvPicPr>
          <p:cNvPr id="2050" name="Picture 2" descr="How to Wrap-Up a Coaching Cycle - Ms. Houser. The Coaching Cycle is represented by a circle of four arrows showing the steps of the cycle. They are Goal Setting, Learning, Observation Data Collection, and Reflection. ">
            <a:extLst>
              <a:ext uri="{FF2B5EF4-FFF2-40B4-BE49-F238E27FC236}">
                <a16:creationId xmlns:a16="http://schemas.microsoft.com/office/drawing/2014/main" id="{5BCE63E7-8330-46AA-BEA6-4576B2328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09" y="2448731"/>
            <a:ext cx="2645332" cy="26384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Logo: Corner House Site Behavioral Health ">
            <a:extLst>
              <a:ext uri="{FF2B5EF4-FFF2-40B4-BE49-F238E27FC236}">
                <a16:creationId xmlns:a16="http://schemas.microsoft.com/office/drawing/2014/main" id="{6D511A60-D9CA-4991-9327-683C882FBA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5221" y="2609850"/>
            <a:ext cx="38100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rinceton Family Institute -psychotherapy for couples, families, and individuals COUNSELING SERVICES, FAMILY COUNSELING, THERAPEUTIC FAMILY REUNIONS, WORKPLACE CONSULTATIONS 609-921-2551">
            <a:extLst>
              <a:ext uri="{FF2B5EF4-FFF2-40B4-BE49-F238E27FC236}">
                <a16:creationId xmlns:a16="http://schemas.microsoft.com/office/drawing/2014/main" id="{63CB858B-EAC0-449B-A332-21BBD8DE5C5D}"/>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0825" y="1732393"/>
            <a:ext cx="2512834" cy="3354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01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ppt_x"/>
                                          </p:val>
                                        </p:tav>
                                        <p:tav tm="100000">
                                          <p:val>
                                            <p:strVal val="#ppt_x"/>
                                          </p:val>
                                        </p:tav>
                                      </p:tavLst>
                                    </p:anim>
                                    <p:anim calcmode="lin" valueType="num">
                                      <p:cBhvr additive="base">
                                        <p:cTn id="14"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C87D1-0165-40E3-94D5-EC9D5F3268B6}"/>
              </a:ext>
            </a:extLst>
          </p:cNvPr>
          <p:cNvSpPr>
            <a:spLocks noGrp="1"/>
          </p:cNvSpPr>
          <p:nvPr>
            <p:ph type="title"/>
          </p:nvPr>
        </p:nvSpPr>
        <p:spPr>
          <a:xfrm>
            <a:off x="1256843" y="203200"/>
            <a:ext cx="7446890" cy="923277"/>
          </a:xfrm>
        </p:spPr>
        <p:txBody>
          <a:bodyPr/>
          <a:lstStyle/>
          <a:p>
            <a:r>
              <a:rPr lang="en-US" dirty="0"/>
              <a:t>Goal 4: Improving I&amp;RS</a:t>
            </a:r>
          </a:p>
        </p:txBody>
      </p:sp>
      <p:pic>
        <p:nvPicPr>
          <p:cNvPr id="3074" name="Picture 2" descr="Program Review - Cypress College">
            <a:extLst>
              <a:ext uri="{FF2B5EF4-FFF2-40B4-BE49-F238E27FC236}">
                <a16:creationId xmlns:a16="http://schemas.microsoft.com/office/drawing/2014/main" id="{523A94E6-AFC6-43BC-88B1-6AC4209FD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093" y="1416227"/>
            <a:ext cx="2773040" cy="1330205"/>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descr="right arrow">
            <a:extLst>
              <a:ext uri="{FF2B5EF4-FFF2-40B4-BE49-F238E27FC236}">
                <a16:creationId xmlns:a16="http://schemas.microsoft.com/office/drawing/2014/main" id="{E35E711A-13D3-499C-A699-B7804AED2A14}"/>
              </a:ext>
            </a:extLst>
          </p:cNvPr>
          <p:cNvSpPr/>
          <p:nvPr/>
        </p:nvSpPr>
        <p:spPr>
          <a:xfrm>
            <a:off x="3114322" y="1934309"/>
            <a:ext cx="643467" cy="294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6 Undeniable Ways How Employee Training Helps Your Business Grow">
            <a:extLst>
              <a:ext uri="{FF2B5EF4-FFF2-40B4-BE49-F238E27FC236}">
                <a16:creationId xmlns:a16="http://schemas.microsoft.com/office/drawing/2014/main" id="{3EF10050-8848-44B7-A240-B7268B1DB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978" y="1379538"/>
            <a:ext cx="2722007" cy="1424517"/>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descr="right arrow">
            <a:extLst>
              <a:ext uri="{FF2B5EF4-FFF2-40B4-BE49-F238E27FC236}">
                <a16:creationId xmlns:a16="http://schemas.microsoft.com/office/drawing/2014/main" id="{3AE35F22-88AC-4DC3-ACA7-441F17304AAF}"/>
              </a:ext>
            </a:extLst>
          </p:cNvPr>
          <p:cNvSpPr/>
          <p:nvPr/>
        </p:nvSpPr>
        <p:spPr>
          <a:xfrm>
            <a:off x="6750756" y="2081329"/>
            <a:ext cx="673074" cy="2780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D2 Discovery District Policies - North Miami Beach Public Library">
            <a:extLst>
              <a:ext uri="{FF2B5EF4-FFF2-40B4-BE49-F238E27FC236}">
                <a16:creationId xmlns:a16="http://schemas.microsoft.com/office/drawing/2014/main" id="{E244C0C5-D415-4359-8856-470D3B19A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1923" y="1222199"/>
            <a:ext cx="3525393" cy="1739194"/>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descr="right arrow">
            <a:extLst>
              <a:ext uri="{FF2B5EF4-FFF2-40B4-BE49-F238E27FC236}">
                <a16:creationId xmlns:a16="http://schemas.microsoft.com/office/drawing/2014/main" id="{AAE47396-59D5-4FF5-8741-74A1F4F42D11}"/>
              </a:ext>
            </a:extLst>
          </p:cNvPr>
          <p:cNvSpPr/>
          <p:nvPr/>
        </p:nvSpPr>
        <p:spPr>
          <a:xfrm>
            <a:off x="11266311" y="2228349"/>
            <a:ext cx="684596" cy="3116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Logo: LinkIt">
            <a:extLst>
              <a:ext uri="{FF2B5EF4-FFF2-40B4-BE49-F238E27FC236}">
                <a16:creationId xmlns:a16="http://schemas.microsoft.com/office/drawing/2014/main" id="{6A0081AB-78BD-4D1C-B50F-A923FB89D8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897" y="3429000"/>
            <a:ext cx="1818392" cy="1818392"/>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descr="right arrow">
            <a:extLst>
              <a:ext uri="{FF2B5EF4-FFF2-40B4-BE49-F238E27FC236}">
                <a16:creationId xmlns:a16="http://schemas.microsoft.com/office/drawing/2014/main" id="{3672D3F7-3577-4562-97A4-C497D4EAEB18}"/>
              </a:ext>
            </a:extLst>
          </p:cNvPr>
          <p:cNvSpPr/>
          <p:nvPr/>
        </p:nvSpPr>
        <p:spPr>
          <a:xfrm>
            <a:off x="3114322" y="4244622"/>
            <a:ext cx="743656" cy="485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2" name="Picture 10" descr="Nicole Markes - Media Elementary School. A diamond where there is a green section in the center that says: Tier 1 Effective Differential Core Instruction. To the left it says: Tier 2 Targeted Remedial Interventions &amp; Supports. On the far left it says Tier 3 Intensive Remedial Interventions and Supports. To the right of the central Tier 1 Effective Differentiated Core Instruction it says Tier 2 Targeted Enrichment Interventions &amp; Supports. On the far right it says &quot;Tier 3 Intensive Enrichments &amp; Supports">
            <a:extLst>
              <a:ext uri="{FF2B5EF4-FFF2-40B4-BE49-F238E27FC236}">
                <a16:creationId xmlns:a16="http://schemas.microsoft.com/office/drawing/2014/main" id="{030FAD84-B99F-4229-964D-FD2550896C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822" y="2935379"/>
            <a:ext cx="3908777" cy="2805634"/>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descr="right arrow">
            <a:extLst>
              <a:ext uri="{FF2B5EF4-FFF2-40B4-BE49-F238E27FC236}">
                <a16:creationId xmlns:a16="http://schemas.microsoft.com/office/drawing/2014/main" id="{4E107260-1204-4B5C-A201-D0029E7889D8}"/>
              </a:ext>
            </a:extLst>
          </p:cNvPr>
          <p:cNvSpPr/>
          <p:nvPr/>
        </p:nvSpPr>
        <p:spPr>
          <a:xfrm>
            <a:off x="8342489" y="4338196"/>
            <a:ext cx="936978" cy="391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he Importance of Critical Thinking in Student Success - Insight Assessment ">
            <a:extLst>
              <a:ext uri="{FF2B5EF4-FFF2-40B4-BE49-F238E27FC236}">
                <a16:creationId xmlns:a16="http://schemas.microsoft.com/office/drawing/2014/main" id="{0C1BF806-DD0A-F217-FCED-70152A1732D5}"/>
              </a:ext>
            </a:extLst>
          </p:cNvPr>
          <p:cNvPicPr>
            <a:picLocks noChangeAspect="1"/>
          </p:cNvPicPr>
          <p:nvPr/>
        </p:nvPicPr>
        <p:blipFill>
          <a:blip r:embed="rId8"/>
          <a:stretch>
            <a:fillRect/>
          </a:stretch>
        </p:blipFill>
        <p:spPr>
          <a:xfrm>
            <a:off x="9525408" y="3948853"/>
            <a:ext cx="2310584" cy="1170533"/>
          </a:xfrm>
          <a:prstGeom prst="rect">
            <a:avLst/>
          </a:prstGeom>
        </p:spPr>
      </p:pic>
    </p:spTree>
    <p:extLst>
      <p:ext uri="{BB962C8B-B14F-4D97-AF65-F5344CB8AC3E}">
        <p14:creationId xmlns:p14="http://schemas.microsoft.com/office/powerpoint/2010/main" val="277355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8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8DD23-3811-4018-AEFC-DA95672EE042}"/>
              </a:ext>
            </a:extLst>
          </p:cNvPr>
          <p:cNvSpPr>
            <a:spLocks noGrp="1"/>
          </p:cNvSpPr>
          <p:nvPr>
            <p:ph type="title"/>
          </p:nvPr>
        </p:nvSpPr>
        <p:spPr/>
        <p:txBody>
          <a:bodyPr/>
          <a:lstStyle/>
          <a:p>
            <a:pPr algn="ctr"/>
            <a:r>
              <a:rPr lang="en-US" dirty="0"/>
              <a:t>Safe and Healthy Classrooms</a:t>
            </a:r>
          </a:p>
        </p:txBody>
      </p:sp>
      <p:sp>
        <p:nvSpPr>
          <p:cNvPr id="3" name="Content Placeholder 2">
            <a:extLst>
              <a:ext uri="{FF2B5EF4-FFF2-40B4-BE49-F238E27FC236}">
                <a16:creationId xmlns:a16="http://schemas.microsoft.com/office/drawing/2014/main" id="{0D98F708-907F-4DE9-AE14-557D9072A8F3}"/>
              </a:ext>
            </a:extLst>
          </p:cNvPr>
          <p:cNvSpPr>
            <a:spLocks noGrp="1"/>
          </p:cNvSpPr>
          <p:nvPr>
            <p:ph idx="1"/>
          </p:nvPr>
        </p:nvSpPr>
        <p:spPr>
          <a:xfrm>
            <a:off x="150864" y="1202026"/>
            <a:ext cx="11890272" cy="4801732"/>
          </a:xfrm>
        </p:spPr>
        <p:txBody>
          <a:bodyPr/>
          <a:lstStyle/>
          <a:p>
            <a:r>
              <a:rPr lang="en-US" sz="1800" dirty="0"/>
              <a:t>Purchase of masks and see-through masks</a:t>
            </a:r>
          </a:p>
          <a:p>
            <a:r>
              <a:rPr lang="en-US" sz="1800" dirty="0"/>
              <a:t>Wages for lunch coverage to accommodate physical distancing</a:t>
            </a:r>
          </a:p>
          <a:p>
            <a:r>
              <a:rPr lang="en-US" sz="1800" dirty="0"/>
              <a:t>Purchase of additional tables and chairs for outdoor instruction</a:t>
            </a:r>
          </a:p>
          <a:p>
            <a:r>
              <a:rPr lang="en-US" sz="1800" dirty="0"/>
              <a:t>Wages for contact tracing</a:t>
            </a:r>
          </a:p>
          <a:p>
            <a:r>
              <a:rPr lang="en-US" sz="1800" dirty="0"/>
              <a:t>Installation of air purifiers and HEPA machines throughout the district</a:t>
            </a:r>
          </a:p>
          <a:p>
            <a:r>
              <a:rPr lang="en-US" sz="1800" dirty="0"/>
              <a:t>Purchase of bell covers for wind instruments</a:t>
            </a:r>
          </a:p>
          <a:p>
            <a:r>
              <a:rPr lang="en-US" sz="1800" dirty="0"/>
              <a:t>Purchase of goggles and sanitizing cabinets for all science labs</a:t>
            </a:r>
          </a:p>
          <a:p>
            <a:r>
              <a:rPr lang="en-US" sz="1800" dirty="0"/>
              <a:t>Purchase of Crisis Go symptom screener</a:t>
            </a:r>
          </a:p>
          <a:p>
            <a:r>
              <a:rPr lang="en-US" sz="1800" dirty="0"/>
              <a:t>Purchase of Owl Pro 360-degree cameras, mics and speakers </a:t>
            </a:r>
          </a:p>
        </p:txBody>
      </p:sp>
      <p:sp>
        <p:nvSpPr>
          <p:cNvPr id="5" name="Slide Number Placeholder 4">
            <a:extLst>
              <a:ext uri="{FF2B5EF4-FFF2-40B4-BE49-F238E27FC236}">
                <a16:creationId xmlns:a16="http://schemas.microsoft.com/office/drawing/2014/main" id="{863FDEFA-94EE-438F-8864-ED6851FC8E48}"/>
              </a:ext>
            </a:extLst>
          </p:cNvPr>
          <p:cNvSpPr>
            <a:spLocks noGrp="1"/>
          </p:cNvSpPr>
          <p:nvPr>
            <p:ph type="sldNum" sz="quarter" idx="12"/>
          </p:nvPr>
        </p:nvSpPr>
        <p:spPr/>
        <p:txBody>
          <a:bodyPr/>
          <a:lstStyle/>
          <a:p>
            <a:fld id="{A3D1C70C-36A2-44FC-A083-98959550CFF4}" type="slidenum">
              <a:rPr lang="en-US" smtClean="0"/>
              <a:t>29</a:t>
            </a:fld>
            <a:endParaRPr lang="en-US"/>
          </a:p>
        </p:txBody>
      </p:sp>
    </p:spTree>
    <p:extLst>
      <p:ext uri="{BB962C8B-B14F-4D97-AF65-F5344CB8AC3E}">
        <p14:creationId xmlns:p14="http://schemas.microsoft.com/office/powerpoint/2010/main" val="2988229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68C96-A9D0-409F-ACEB-4191383A3DA6}"/>
              </a:ext>
            </a:extLst>
          </p:cNvPr>
          <p:cNvSpPr>
            <a:spLocks noGrp="1"/>
          </p:cNvSpPr>
          <p:nvPr>
            <p:ph type="title"/>
          </p:nvPr>
        </p:nvSpPr>
        <p:spPr/>
        <p:txBody>
          <a:bodyPr/>
          <a:lstStyle/>
          <a:p>
            <a:pPr algn="ctr"/>
            <a:r>
              <a:rPr lang="en-US" dirty="0"/>
              <a:t>Agenda </a:t>
            </a:r>
          </a:p>
        </p:txBody>
      </p:sp>
      <p:sp>
        <p:nvSpPr>
          <p:cNvPr id="3" name="Content Placeholder 2">
            <a:extLst>
              <a:ext uri="{FF2B5EF4-FFF2-40B4-BE49-F238E27FC236}">
                <a16:creationId xmlns:a16="http://schemas.microsoft.com/office/drawing/2014/main" id="{3D311F70-4B47-4D8B-8623-CB2A819EDB38}"/>
              </a:ext>
            </a:extLst>
          </p:cNvPr>
          <p:cNvSpPr>
            <a:spLocks noGrp="1"/>
          </p:cNvSpPr>
          <p:nvPr>
            <p:ph idx="1"/>
          </p:nvPr>
        </p:nvSpPr>
        <p:spPr>
          <a:xfrm>
            <a:off x="344246" y="1527447"/>
            <a:ext cx="11704320" cy="4507465"/>
          </a:xfrm>
        </p:spPr>
        <p:txBody>
          <a:bodyPr>
            <a:normAutofit fontScale="55000" lnSpcReduction="20000"/>
          </a:bodyPr>
          <a:lstStyle/>
          <a:p>
            <a:pPr>
              <a:spcAft>
                <a:spcPts val="2050"/>
              </a:spcAft>
            </a:pPr>
            <a:r>
              <a:rPr lang="en-US" sz="3600" b="1" dirty="0"/>
              <a:t>Housekeeping </a:t>
            </a:r>
            <a:r>
              <a:rPr lang="en-US" sz="2500" b="1" dirty="0"/>
              <a:t>                            		  </a:t>
            </a:r>
            <a:r>
              <a:rPr lang="en-US" sz="3400" dirty="0"/>
              <a:t>Dr. A. Charles Wright, Executive Director/Deputy Assistant Commissioner					               Division of Educational Services</a:t>
            </a:r>
            <a:r>
              <a:rPr lang="en-US" sz="2200" dirty="0"/>
              <a:t>                         </a:t>
            </a:r>
          </a:p>
          <a:p>
            <a:r>
              <a:rPr lang="en-US" sz="3600" b="1" dirty="0"/>
              <a:t>Welcome </a:t>
            </a:r>
            <a:r>
              <a:rPr lang="en-US" sz="4000" b="1" dirty="0"/>
              <a:t>               </a:t>
            </a:r>
            <a:r>
              <a:rPr lang="en-US" sz="4000" dirty="0"/>
              <a:t>                         </a:t>
            </a:r>
            <a:r>
              <a:rPr lang="en-US" sz="3400" dirty="0"/>
              <a:t>Ms. Kathy Ehling, Assistant Commissioner, Division of Educational Services</a:t>
            </a:r>
          </a:p>
          <a:p>
            <a:pPr>
              <a:spcAft>
                <a:spcPts val="2650"/>
              </a:spcAft>
            </a:pPr>
            <a:r>
              <a:rPr lang="en-US" sz="4000" b="1" dirty="0"/>
              <a:t>Teacher Shortage                        </a:t>
            </a:r>
            <a:r>
              <a:rPr lang="en-US" sz="3400" dirty="0"/>
              <a:t>Ms. Tanisha Davis, Director Office of Recruitment, Preparation and Certification</a:t>
            </a:r>
          </a:p>
          <a:p>
            <a:r>
              <a:rPr lang="en-US" sz="4000" b="1" dirty="0"/>
              <a:t>North Arlington Public School District	</a:t>
            </a:r>
            <a:endParaRPr lang="en-US" sz="3400" dirty="0"/>
          </a:p>
          <a:p>
            <a:r>
              <a:rPr lang="en-US" sz="4000" b="1" dirty="0"/>
              <a:t>Princeton Public School District</a:t>
            </a:r>
          </a:p>
          <a:p>
            <a:r>
              <a:rPr lang="en-US" sz="4000" b="1" dirty="0"/>
              <a:t>Cinnaminson Public School District</a:t>
            </a:r>
          </a:p>
        </p:txBody>
      </p:sp>
      <p:sp>
        <p:nvSpPr>
          <p:cNvPr id="5" name="Slide Number Placeholder 4">
            <a:extLst>
              <a:ext uri="{FF2B5EF4-FFF2-40B4-BE49-F238E27FC236}">
                <a16:creationId xmlns:a16="http://schemas.microsoft.com/office/drawing/2014/main" id="{00722598-E626-4FB5-B633-765394CD0352}"/>
              </a:ext>
            </a:extLst>
          </p:cNvPr>
          <p:cNvSpPr>
            <a:spLocks noGrp="1"/>
          </p:cNvSpPr>
          <p:nvPr>
            <p:ph type="sldNum" sz="quarter" idx="12"/>
          </p:nvPr>
        </p:nvSpPr>
        <p:spPr/>
        <p:txBody>
          <a:bodyPr/>
          <a:lstStyle/>
          <a:p>
            <a:fld id="{1929936C-68CC-48AF-8CF3-4B03BC21D04D}" type="slidenum">
              <a:rPr lang="en-US" smtClean="0"/>
              <a:t>3</a:t>
            </a:fld>
            <a:endParaRPr lang="en-US"/>
          </a:p>
        </p:txBody>
      </p:sp>
    </p:spTree>
    <p:extLst>
      <p:ext uri="{BB962C8B-B14F-4D97-AF65-F5344CB8AC3E}">
        <p14:creationId xmlns:p14="http://schemas.microsoft.com/office/powerpoint/2010/main" val="3966189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0" y="2065807"/>
            <a:ext cx="12192000" cy="2726386"/>
          </a:xfrm>
        </p:spPr>
        <p:txBody>
          <a:bodyPr>
            <a:normAutofit/>
          </a:bodyPr>
          <a:lstStyle/>
          <a:p>
            <a:r>
              <a:rPr lang="en-US" sz="6000" dirty="0"/>
              <a:t>Cinnaminson Township Schools</a:t>
            </a:r>
            <a:br>
              <a:rPr lang="en-US" sz="6000" dirty="0"/>
            </a:br>
            <a:r>
              <a:rPr lang="en-US" sz="3600" dirty="0">
                <a:solidFill>
                  <a:srgbClr val="104E72"/>
                </a:solidFill>
              </a:rPr>
              <a:t>Stephen M. Cappello, J.D., Superintendent</a:t>
            </a:r>
            <a:br>
              <a:rPr lang="en-US" sz="3600" dirty="0">
                <a:solidFill>
                  <a:srgbClr val="104E72"/>
                </a:solidFill>
              </a:rPr>
            </a:br>
            <a:r>
              <a:rPr lang="en-US" sz="3600" dirty="0">
                <a:solidFill>
                  <a:srgbClr val="104E72"/>
                </a:solidFill>
              </a:rPr>
              <a:t>Frank Goulburn, Ed.D., Director of Curriculum</a:t>
            </a:r>
            <a:endParaRPr lang="en-US" sz="6000" b="1" dirty="0">
              <a:solidFill>
                <a:srgbClr val="104E72"/>
              </a:solidFill>
            </a:endParaRPr>
          </a:p>
        </p:txBody>
      </p:sp>
    </p:spTree>
    <p:extLst>
      <p:ext uri="{BB962C8B-B14F-4D97-AF65-F5344CB8AC3E}">
        <p14:creationId xmlns:p14="http://schemas.microsoft.com/office/powerpoint/2010/main" val="2706758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F6922-621E-D54F-52CE-5514FBBF1693}"/>
              </a:ext>
            </a:extLst>
          </p:cNvPr>
          <p:cNvSpPr>
            <a:spLocks noGrp="1"/>
          </p:cNvSpPr>
          <p:nvPr>
            <p:ph type="title"/>
          </p:nvPr>
        </p:nvSpPr>
        <p:spPr>
          <a:xfrm>
            <a:off x="902043" y="1073354"/>
            <a:ext cx="7599405" cy="1156492"/>
          </a:xfrm>
        </p:spPr>
        <p:txBody>
          <a:bodyPr/>
          <a:lstStyle/>
          <a:p>
            <a:r>
              <a:rPr lang="en-US" sz="4800" dirty="0"/>
              <a:t>1:1 Chromebook Program</a:t>
            </a:r>
            <a:endParaRPr lang="en-US" dirty="0"/>
          </a:p>
        </p:txBody>
      </p:sp>
      <p:sp>
        <p:nvSpPr>
          <p:cNvPr id="6" name="TextBox 5">
            <a:extLst>
              <a:ext uri="{FF2B5EF4-FFF2-40B4-BE49-F238E27FC236}">
                <a16:creationId xmlns:a16="http://schemas.microsoft.com/office/drawing/2014/main" id="{63890A62-87B9-4F8F-8570-95FF2D069229}"/>
              </a:ext>
            </a:extLst>
          </p:cNvPr>
          <p:cNvSpPr txBox="1"/>
          <p:nvPr/>
        </p:nvSpPr>
        <p:spPr>
          <a:xfrm>
            <a:off x="630621" y="2044832"/>
            <a:ext cx="6758152" cy="3970318"/>
          </a:xfrm>
          <a:prstGeom prst="rect">
            <a:avLst/>
          </a:prstGeom>
          <a:noFill/>
        </p:spPr>
        <p:txBody>
          <a:bodyPr wrap="square" rtlCol="0">
            <a:spAutoFit/>
          </a:bodyPr>
          <a:lstStyle/>
          <a:p>
            <a:pPr marL="285750" indent="-285750">
              <a:buFont typeface="Arial" panose="020B0604020202020204" pitchFamily="34" charset="0"/>
              <a:buChar char="•"/>
            </a:pPr>
            <a:r>
              <a:rPr lang="en-US" sz="3600" dirty="0"/>
              <a:t>Coupled with ECF funding, our district utilized ARP ESSER funds to procure </a:t>
            </a:r>
            <a:r>
              <a:rPr lang="en-US" sz="3600" dirty="0" err="1"/>
              <a:t>chromebooks</a:t>
            </a:r>
            <a:r>
              <a:rPr lang="en-US" sz="3600" dirty="0"/>
              <a:t> for all students in grades 3-12</a:t>
            </a:r>
          </a:p>
          <a:p>
            <a:pPr marL="285750" indent="-285750">
              <a:buFont typeface="Arial" panose="020B0604020202020204" pitchFamily="34" charset="0"/>
              <a:buChar char="•"/>
            </a:pPr>
            <a:r>
              <a:rPr lang="en-US" sz="3600" dirty="0"/>
              <a:t>Program commenced in January 2022</a:t>
            </a:r>
          </a:p>
        </p:txBody>
      </p:sp>
      <p:pic>
        <p:nvPicPr>
          <p:cNvPr id="7" name="Picture 6" descr="Photo of a Chromebook">
            <a:extLst>
              <a:ext uri="{FF2B5EF4-FFF2-40B4-BE49-F238E27FC236}">
                <a16:creationId xmlns:a16="http://schemas.microsoft.com/office/drawing/2014/main" id="{6F97C774-8B25-7721-1CAE-3765A958C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5755" y="2341606"/>
            <a:ext cx="4205624" cy="3154218"/>
          </a:xfrm>
          <a:prstGeom prst="rect">
            <a:avLst/>
          </a:prstGeom>
        </p:spPr>
      </p:pic>
      <p:sp>
        <p:nvSpPr>
          <p:cNvPr id="3" name="Slide Number Placeholder 2">
            <a:extLst>
              <a:ext uri="{FF2B5EF4-FFF2-40B4-BE49-F238E27FC236}">
                <a16:creationId xmlns:a16="http://schemas.microsoft.com/office/drawing/2014/main" id="{890B70E6-94D7-DF7B-2A82-E0D120C37DFD}"/>
              </a:ext>
            </a:extLst>
          </p:cNvPr>
          <p:cNvSpPr>
            <a:spLocks noGrp="1"/>
          </p:cNvSpPr>
          <p:nvPr>
            <p:ph type="sldNum" sz="quarter" idx="12"/>
          </p:nvPr>
        </p:nvSpPr>
        <p:spPr/>
        <p:txBody>
          <a:bodyPr/>
          <a:lstStyle/>
          <a:p>
            <a:fld id="{063B872D-3AE9-4542-A461-B751CD6BB84C}" type="slidenum">
              <a:rPr lang="en-US" smtClean="0"/>
              <a:t>31</a:t>
            </a:fld>
            <a:endParaRPr lang="en-US"/>
          </a:p>
        </p:txBody>
      </p:sp>
    </p:spTree>
    <p:extLst>
      <p:ext uri="{BB962C8B-B14F-4D97-AF65-F5344CB8AC3E}">
        <p14:creationId xmlns:p14="http://schemas.microsoft.com/office/powerpoint/2010/main" val="2785254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DB07-4540-E3AD-E97E-BBEA03A55165}"/>
              </a:ext>
            </a:extLst>
          </p:cNvPr>
          <p:cNvSpPr>
            <a:spLocks noGrp="1"/>
          </p:cNvSpPr>
          <p:nvPr>
            <p:ph type="title"/>
          </p:nvPr>
        </p:nvSpPr>
        <p:spPr>
          <a:xfrm>
            <a:off x="882869" y="1228363"/>
            <a:ext cx="6947338" cy="1213729"/>
          </a:xfrm>
        </p:spPr>
        <p:txBody>
          <a:bodyPr/>
          <a:lstStyle/>
          <a:p>
            <a:r>
              <a:rPr lang="en-US" sz="4800" dirty="0"/>
              <a:t>Homebound Tutoring</a:t>
            </a:r>
          </a:p>
        </p:txBody>
      </p:sp>
      <p:sp>
        <p:nvSpPr>
          <p:cNvPr id="4" name="TextBox 3">
            <a:extLst>
              <a:ext uri="{FF2B5EF4-FFF2-40B4-BE49-F238E27FC236}">
                <a16:creationId xmlns:a16="http://schemas.microsoft.com/office/drawing/2014/main" id="{55437434-6443-AE9A-5068-66146DA01DAC}"/>
              </a:ext>
            </a:extLst>
          </p:cNvPr>
          <p:cNvSpPr txBox="1"/>
          <p:nvPr/>
        </p:nvSpPr>
        <p:spPr>
          <a:xfrm>
            <a:off x="704192" y="2575034"/>
            <a:ext cx="10867697" cy="3416320"/>
          </a:xfrm>
          <a:prstGeom prst="rect">
            <a:avLst/>
          </a:prstGeom>
          <a:noFill/>
        </p:spPr>
        <p:txBody>
          <a:bodyPr wrap="square" rtlCol="0">
            <a:spAutoFit/>
          </a:bodyPr>
          <a:lstStyle/>
          <a:p>
            <a:pPr marL="285750" indent="-285750">
              <a:buFont typeface="Arial" panose="020B0604020202020204" pitchFamily="34" charset="0"/>
              <a:buChar char="•"/>
            </a:pPr>
            <a:r>
              <a:rPr lang="en-US" sz="3600" dirty="0"/>
              <a:t>CRRSA and ARP ESSER funds were dedicated to tutoring for students at risk of failure and for children on quarantine</a:t>
            </a:r>
          </a:p>
          <a:p>
            <a:pPr marL="285750" indent="-285750">
              <a:buFont typeface="Arial" panose="020B0604020202020204" pitchFamily="34" charset="0"/>
              <a:buChar char="•"/>
            </a:pPr>
            <a:r>
              <a:rPr lang="en-US" sz="3600" dirty="0"/>
              <a:t>Teachers (in all subjects) worked with children who were required to quarantine to catch up on missed work</a:t>
            </a:r>
          </a:p>
        </p:txBody>
      </p:sp>
      <p:sp>
        <p:nvSpPr>
          <p:cNvPr id="3" name="Slide Number Placeholder 2">
            <a:extLst>
              <a:ext uri="{FF2B5EF4-FFF2-40B4-BE49-F238E27FC236}">
                <a16:creationId xmlns:a16="http://schemas.microsoft.com/office/drawing/2014/main" id="{4C190C26-D867-DBCF-2701-0C1D9EB2FDC1}"/>
              </a:ext>
            </a:extLst>
          </p:cNvPr>
          <p:cNvSpPr>
            <a:spLocks noGrp="1"/>
          </p:cNvSpPr>
          <p:nvPr>
            <p:ph type="sldNum" sz="quarter" idx="12"/>
          </p:nvPr>
        </p:nvSpPr>
        <p:spPr/>
        <p:txBody>
          <a:bodyPr/>
          <a:lstStyle/>
          <a:p>
            <a:fld id="{063B872D-3AE9-4542-A461-B751CD6BB84C}" type="slidenum">
              <a:rPr lang="en-US" smtClean="0"/>
              <a:t>32</a:t>
            </a:fld>
            <a:endParaRPr lang="en-US"/>
          </a:p>
        </p:txBody>
      </p:sp>
    </p:spTree>
    <p:extLst>
      <p:ext uri="{BB962C8B-B14F-4D97-AF65-F5344CB8AC3E}">
        <p14:creationId xmlns:p14="http://schemas.microsoft.com/office/powerpoint/2010/main" val="3837339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AA522-D01A-0895-07A7-59B9F1EF986D}"/>
              </a:ext>
            </a:extLst>
          </p:cNvPr>
          <p:cNvSpPr>
            <a:spLocks noGrp="1"/>
          </p:cNvSpPr>
          <p:nvPr>
            <p:ph type="title"/>
          </p:nvPr>
        </p:nvSpPr>
        <p:spPr>
          <a:xfrm>
            <a:off x="882585" y="1245676"/>
            <a:ext cx="8965325" cy="877398"/>
          </a:xfrm>
        </p:spPr>
        <p:txBody>
          <a:bodyPr/>
          <a:lstStyle/>
          <a:p>
            <a:r>
              <a:rPr lang="en-US" sz="4800" dirty="0"/>
              <a:t>Professional  Development</a:t>
            </a:r>
          </a:p>
        </p:txBody>
      </p:sp>
      <p:sp>
        <p:nvSpPr>
          <p:cNvPr id="4" name="TextBox 3">
            <a:extLst>
              <a:ext uri="{FF2B5EF4-FFF2-40B4-BE49-F238E27FC236}">
                <a16:creationId xmlns:a16="http://schemas.microsoft.com/office/drawing/2014/main" id="{2DE1AF8A-3750-11C7-3FF8-09E74E88659B}"/>
              </a:ext>
            </a:extLst>
          </p:cNvPr>
          <p:cNvSpPr txBox="1"/>
          <p:nvPr/>
        </p:nvSpPr>
        <p:spPr>
          <a:xfrm>
            <a:off x="462455" y="2207172"/>
            <a:ext cx="7966842" cy="2862322"/>
          </a:xfrm>
          <a:prstGeom prst="rect">
            <a:avLst/>
          </a:prstGeom>
          <a:noFill/>
        </p:spPr>
        <p:txBody>
          <a:bodyPr wrap="square" rtlCol="0">
            <a:spAutoFit/>
          </a:bodyPr>
          <a:lstStyle/>
          <a:p>
            <a:pPr marL="285750" indent="-285750">
              <a:buFont typeface="Arial" panose="020B0604020202020204" pitchFamily="34" charset="0"/>
              <a:buChar char="•"/>
            </a:pPr>
            <a:r>
              <a:rPr lang="en-US" sz="3600" dirty="0"/>
              <a:t>In-service speakers related to mental health and addressing learning gaps</a:t>
            </a:r>
          </a:p>
          <a:p>
            <a:pPr marL="285750" indent="-285750">
              <a:buFont typeface="Arial" panose="020B0604020202020204" pitchFamily="34" charset="0"/>
              <a:buChar char="•"/>
            </a:pPr>
            <a:r>
              <a:rPr lang="en-US" sz="3600" dirty="0"/>
              <a:t>On-site coaching for district math teachers</a:t>
            </a:r>
          </a:p>
          <a:p>
            <a:pPr marL="285750" indent="-285750">
              <a:buFont typeface="Arial" panose="020B0604020202020204" pitchFamily="34" charset="0"/>
              <a:buChar char="•"/>
            </a:pPr>
            <a:r>
              <a:rPr lang="en-US" sz="3600" dirty="0"/>
              <a:t>District wellness day for staff </a:t>
            </a:r>
          </a:p>
        </p:txBody>
      </p:sp>
      <p:pic>
        <p:nvPicPr>
          <p:cNvPr id="7" name="Picture 6" descr="A woman smiling at the camera">
            <a:extLst>
              <a:ext uri="{FF2B5EF4-FFF2-40B4-BE49-F238E27FC236}">
                <a16:creationId xmlns:a16="http://schemas.microsoft.com/office/drawing/2014/main" id="{3A2C7319-2E38-0FB6-AD71-9094A434D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2410" y="1884716"/>
            <a:ext cx="2021774" cy="2021774"/>
          </a:xfrm>
          <a:prstGeom prst="rect">
            <a:avLst/>
          </a:prstGeom>
        </p:spPr>
      </p:pic>
      <p:pic>
        <p:nvPicPr>
          <p:cNvPr id="9" name="Picture 8" descr="A woman with glasses smiling. There is a bookshelf behind her. ">
            <a:extLst>
              <a:ext uri="{FF2B5EF4-FFF2-40B4-BE49-F238E27FC236}">
                <a16:creationId xmlns:a16="http://schemas.microsoft.com/office/drawing/2014/main" id="{265999CB-9EB0-A574-A6C0-13783EFDC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0421" y="4154906"/>
            <a:ext cx="2534337" cy="1437385"/>
          </a:xfrm>
          <a:prstGeom prst="rect">
            <a:avLst/>
          </a:prstGeom>
        </p:spPr>
      </p:pic>
      <p:pic>
        <p:nvPicPr>
          <p:cNvPr id="11" name="Picture 10" descr="A man wearing a suit and tie">
            <a:extLst>
              <a:ext uri="{FF2B5EF4-FFF2-40B4-BE49-F238E27FC236}">
                <a16:creationId xmlns:a16="http://schemas.microsoft.com/office/drawing/2014/main" id="{850E6CD9-D8D8-39F0-4D33-1D55F00B9A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3296" y="4154906"/>
            <a:ext cx="1600271" cy="1984336"/>
          </a:xfrm>
          <a:prstGeom prst="rect">
            <a:avLst/>
          </a:prstGeom>
        </p:spPr>
      </p:pic>
      <p:sp>
        <p:nvSpPr>
          <p:cNvPr id="3" name="Slide Number Placeholder 2">
            <a:extLst>
              <a:ext uri="{FF2B5EF4-FFF2-40B4-BE49-F238E27FC236}">
                <a16:creationId xmlns:a16="http://schemas.microsoft.com/office/drawing/2014/main" id="{FB9399DB-5A62-DF5E-93F1-D5D363A206F4}"/>
              </a:ext>
            </a:extLst>
          </p:cNvPr>
          <p:cNvSpPr>
            <a:spLocks noGrp="1"/>
          </p:cNvSpPr>
          <p:nvPr>
            <p:ph type="sldNum" sz="quarter" idx="12"/>
          </p:nvPr>
        </p:nvSpPr>
        <p:spPr/>
        <p:txBody>
          <a:bodyPr/>
          <a:lstStyle/>
          <a:p>
            <a:fld id="{063B872D-3AE9-4542-A461-B751CD6BB84C}" type="slidenum">
              <a:rPr lang="en-US" smtClean="0"/>
              <a:t>33</a:t>
            </a:fld>
            <a:endParaRPr lang="en-US"/>
          </a:p>
        </p:txBody>
      </p:sp>
    </p:spTree>
    <p:extLst>
      <p:ext uri="{BB962C8B-B14F-4D97-AF65-F5344CB8AC3E}">
        <p14:creationId xmlns:p14="http://schemas.microsoft.com/office/powerpoint/2010/main" val="2167777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60CFF-FFE7-09CD-BE7E-8505AE20AEA0}"/>
              </a:ext>
            </a:extLst>
          </p:cNvPr>
          <p:cNvSpPr>
            <a:spLocks noGrp="1"/>
          </p:cNvSpPr>
          <p:nvPr>
            <p:ph type="title"/>
          </p:nvPr>
        </p:nvSpPr>
        <p:spPr>
          <a:xfrm>
            <a:off x="889686" y="1178937"/>
            <a:ext cx="8489091" cy="1045280"/>
          </a:xfrm>
        </p:spPr>
        <p:txBody>
          <a:bodyPr/>
          <a:lstStyle/>
          <a:p>
            <a:r>
              <a:rPr lang="en-US" sz="4800" dirty="0"/>
              <a:t>Additional Counseling Staff</a:t>
            </a:r>
          </a:p>
        </p:txBody>
      </p:sp>
      <p:sp>
        <p:nvSpPr>
          <p:cNvPr id="5" name="TextBox 4">
            <a:extLst>
              <a:ext uri="{FF2B5EF4-FFF2-40B4-BE49-F238E27FC236}">
                <a16:creationId xmlns:a16="http://schemas.microsoft.com/office/drawing/2014/main" id="{008C2DE2-99D8-AD7D-6D50-9E8E11C7D0AB}"/>
              </a:ext>
            </a:extLst>
          </p:cNvPr>
          <p:cNvSpPr txBox="1"/>
          <p:nvPr/>
        </p:nvSpPr>
        <p:spPr>
          <a:xfrm>
            <a:off x="790832" y="2224217"/>
            <a:ext cx="8587945" cy="2308324"/>
          </a:xfrm>
          <a:prstGeom prst="rect">
            <a:avLst/>
          </a:prstGeom>
          <a:noFill/>
        </p:spPr>
        <p:txBody>
          <a:bodyPr wrap="square" rtlCol="0">
            <a:spAutoFit/>
          </a:bodyPr>
          <a:lstStyle/>
          <a:p>
            <a:pPr marL="285750" indent="-285750">
              <a:buFont typeface="Arial" panose="020B0604020202020204" pitchFamily="34" charset="0"/>
              <a:buChar char="•"/>
            </a:pPr>
            <a:r>
              <a:rPr lang="en-US" sz="3600" dirty="0"/>
              <a:t>District hired two additional counselors (one K-5, one 6-12)</a:t>
            </a:r>
          </a:p>
          <a:p>
            <a:pPr marL="742950" lvl="1" indent="-285750">
              <a:buFont typeface="Arial" panose="020B0604020202020204" pitchFamily="34" charset="0"/>
              <a:buChar char="•"/>
            </a:pPr>
            <a:r>
              <a:rPr lang="en-US" sz="3600" dirty="0"/>
              <a:t>Added support for existing staff</a:t>
            </a:r>
          </a:p>
          <a:p>
            <a:pPr marL="742950" lvl="1" indent="-285750">
              <a:buFont typeface="Arial" panose="020B0604020202020204" pitchFamily="34" charset="0"/>
              <a:buChar char="•"/>
            </a:pPr>
            <a:r>
              <a:rPr lang="en-US" sz="3600" dirty="0"/>
              <a:t>Delivery of SEL lessons</a:t>
            </a:r>
          </a:p>
        </p:txBody>
      </p:sp>
      <p:sp>
        <p:nvSpPr>
          <p:cNvPr id="3" name="Slide Number Placeholder 2">
            <a:extLst>
              <a:ext uri="{FF2B5EF4-FFF2-40B4-BE49-F238E27FC236}">
                <a16:creationId xmlns:a16="http://schemas.microsoft.com/office/drawing/2014/main" id="{226F1047-D529-7256-03E2-0A5E91C1AFF9}"/>
              </a:ext>
            </a:extLst>
          </p:cNvPr>
          <p:cNvSpPr>
            <a:spLocks noGrp="1"/>
          </p:cNvSpPr>
          <p:nvPr>
            <p:ph type="sldNum" sz="quarter" idx="12"/>
          </p:nvPr>
        </p:nvSpPr>
        <p:spPr/>
        <p:txBody>
          <a:bodyPr/>
          <a:lstStyle/>
          <a:p>
            <a:fld id="{063B872D-3AE9-4542-A461-B751CD6BB84C}" type="slidenum">
              <a:rPr lang="en-US" smtClean="0"/>
              <a:t>34</a:t>
            </a:fld>
            <a:endParaRPr lang="en-US"/>
          </a:p>
        </p:txBody>
      </p:sp>
    </p:spTree>
    <p:extLst>
      <p:ext uri="{BB962C8B-B14F-4D97-AF65-F5344CB8AC3E}">
        <p14:creationId xmlns:p14="http://schemas.microsoft.com/office/powerpoint/2010/main" val="1873757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2191-5090-4D44-96D1-43EC8029D33C}"/>
              </a:ext>
            </a:extLst>
          </p:cNvPr>
          <p:cNvSpPr>
            <a:spLocks noGrp="1"/>
          </p:cNvSpPr>
          <p:nvPr>
            <p:ph type="title"/>
          </p:nvPr>
        </p:nvSpPr>
        <p:spPr>
          <a:xfrm>
            <a:off x="1250950" y="312214"/>
            <a:ext cx="10515600" cy="850489"/>
          </a:xfrm>
        </p:spPr>
        <p:txBody>
          <a:bodyPr/>
          <a:lstStyle/>
          <a:p>
            <a:pPr algn="ctr"/>
            <a:r>
              <a:rPr lang="en-US" dirty="0"/>
              <a:t>Thank You!</a:t>
            </a:r>
          </a:p>
        </p:txBody>
      </p:sp>
      <p:sp>
        <p:nvSpPr>
          <p:cNvPr id="10" name="Text Placeholder 9">
            <a:extLst>
              <a:ext uri="{FF2B5EF4-FFF2-40B4-BE49-F238E27FC236}">
                <a16:creationId xmlns:a16="http://schemas.microsoft.com/office/drawing/2014/main" id="{2225A0A6-473B-44FC-A1CF-D179BD99EF68}"/>
              </a:ext>
            </a:extLst>
          </p:cNvPr>
          <p:cNvSpPr>
            <a:spLocks noGrp="1"/>
          </p:cNvSpPr>
          <p:nvPr>
            <p:ph type="body" sz="quarter" idx="16"/>
          </p:nvPr>
        </p:nvSpPr>
        <p:spPr/>
        <p:txBody>
          <a:bodyPr>
            <a:normAutofit/>
          </a:bodyPr>
          <a:lstStyle/>
          <a:p>
            <a:r>
              <a:rPr lang="en-US" dirty="0"/>
              <a:t>New Jersey Department of Education Website</a:t>
            </a:r>
            <a:r>
              <a:rPr lang="en-US" b="1" dirty="0">
                <a:solidFill>
                  <a:srgbClr val="0000FF"/>
                </a:solidFill>
              </a:rPr>
              <a:t> </a:t>
            </a:r>
            <a:br>
              <a:rPr lang="en-US" b="1" dirty="0">
                <a:solidFill>
                  <a:srgbClr val="0000FF"/>
                </a:solidFill>
              </a:rPr>
            </a:br>
            <a:r>
              <a:rPr lang="en-US" dirty="0">
                <a:hlinkClick r:id="rId3" action="ppaction://hlinkfile"/>
              </a:rPr>
              <a:t>nj.gov/education</a:t>
            </a:r>
            <a:endParaRPr lang="en-US" dirty="0"/>
          </a:p>
        </p:txBody>
      </p:sp>
      <p:sp>
        <p:nvSpPr>
          <p:cNvPr id="3" name="Text Placeholder 2">
            <a:extLst>
              <a:ext uri="{FF2B5EF4-FFF2-40B4-BE49-F238E27FC236}">
                <a16:creationId xmlns:a16="http://schemas.microsoft.com/office/drawing/2014/main" id="{FCD6D9F2-D1F4-4857-BF17-599E8311771F}"/>
              </a:ext>
            </a:extLst>
          </p:cNvPr>
          <p:cNvSpPr>
            <a:spLocks noGrp="1"/>
          </p:cNvSpPr>
          <p:nvPr>
            <p:ph type="body" sz="quarter" idx="11"/>
          </p:nvPr>
        </p:nvSpPr>
        <p:spPr>
          <a:xfrm>
            <a:off x="3044132" y="2265892"/>
            <a:ext cx="6562725" cy="876378"/>
          </a:xfrm>
        </p:spPr>
        <p:txBody>
          <a:bodyPr vert="horz" lIns="91440" tIns="45720" rIns="822960" bIns="45720" rtlCol="0" anchor="b">
            <a:noAutofit/>
          </a:bodyPr>
          <a:lstStyle/>
          <a:p>
            <a:r>
              <a:rPr lang="en-US" b="1" dirty="0"/>
              <a:t>Questions may be submitted to:</a:t>
            </a:r>
          </a:p>
          <a:p>
            <a:pPr>
              <a:lnSpc>
                <a:spcPct val="160000"/>
              </a:lnSpc>
              <a:spcBef>
                <a:spcPts val="0"/>
              </a:spcBef>
            </a:pPr>
            <a:r>
              <a:rPr lang="en-US" b="1" dirty="0"/>
              <a:t> </a:t>
            </a:r>
            <a:r>
              <a:rPr lang="en-US" dirty="0">
                <a:latin typeface="Palatino Linotype"/>
                <a:hlinkClick r:id="rId4"/>
              </a:rPr>
              <a:t> ESSER@doe.nj.gov</a:t>
            </a:r>
            <a:endParaRPr lang="en-US" dirty="0"/>
          </a:p>
        </p:txBody>
      </p:sp>
      <p:sp>
        <p:nvSpPr>
          <p:cNvPr id="9" name="Rectangle 1">
            <a:extLst>
              <a:ext uri="{FF2B5EF4-FFF2-40B4-BE49-F238E27FC236}">
                <a16:creationId xmlns:a16="http://schemas.microsoft.com/office/drawing/2014/main" id="{35148EB0-A78C-41D4-98FA-D8D37A91FC3E}"/>
              </a:ext>
            </a:extLst>
          </p:cNvPr>
          <p:cNvSpPr>
            <a:spLocks noChangeArrowheads="1"/>
          </p:cNvSpPr>
          <p:nvPr/>
        </p:nvSpPr>
        <p:spPr bwMode="auto">
          <a:xfrm>
            <a:off x="3122613" y="3261659"/>
            <a:ext cx="753411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b="1" dirty="0"/>
              <a:t>Registration now open for the May 18, 2022, ARP ESSER Round Table</a:t>
            </a:r>
          </a:p>
          <a:p>
            <a:endParaRPr lang="en-US" b="1" dirty="0"/>
          </a:p>
          <a:p>
            <a:r>
              <a:rPr lang="en-US" b="1" dirty="0">
                <a:hlinkClick r:id="rId5"/>
              </a:rPr>
              <a:t>https://homeroom5.doe.state.nj.us/events/details.php?t=2;recid=39126</a:t>
            </a:r>
            <a:endParaRPr lang="en-US" b="1" dirty="0"/>
          </a:p>
        </p:txBody>
      </p:sp>
      <p:sp>
        <p:nvSpPr>
          <p:cNvPr id="12" name="Text Placeholder 11">
            <a:extLst>
              <a:ext uri="{FF2B5EF4-FFF2-40B4-BE49-F238E27FC236}">
                <a16:creationId xmlns:a16="http://schemas.microsoft.com/office/drawing/2014/main" id="{87D4A88E-456F-46F8-907A-D05475223999}"/>
              </a:ext>
            </a:extLst>
          </p:cNvPr>
          <p:cNvSpPr>
            <a:spLocks noGrp="1"/>
          </p:cNvSpPr>
          <p:nvPr>
            <p:ph type="body" sz="quarter" idx="15"/>
          </p:nvPr>
        </p:nvSpPr>
        <p:spPr/>
        <p:txBody>
          <a:bodyPr/>
          <a:lstStyle/>
          <a:p>
            <a:r>
              <a:rPr lang="en-US" dirty="0"/>
              <a:t>Follow Us!</a:t>
            </a:r>
          </a:p>
        </p:txBody>
      </p:sp>
      <p:sp>
        <p:nvSpPr>
          <p:cNvPr id="4" name="Text Placeholder 3">
            <a:extLst>
              <a:ext uri="{FF2B5EF4-FFF2-40B4-BE49-F238E27FC236}">
                <a16:creationId xmlns:a16="http://schemas.microsoft.com/office/drawing/2014/main" id="{25308545-741F-4F64-8419-BA38EC64EFD4}"/>
              </a:ext>
            </a:extLst>
          </p:cNvPr>
          <p:cNvSpPr>
            <a:spLocks noGrp="1"/>
          </p:cNvSpPr>
          <p:nvPr>
            <p:ph type="body" sz="quarter" idx="12"/>
          </p:nvPr>
        </p:nvSpPr>
        <p:spPr>
          <a:xfrm>
            <a:off x="3255800" y="5758805"/>
            <a:ext cx="1984693" cy="492654"/>
          </a:xfrm>
        </p:spPr>
        <p:txBody>
          <a:bodyPr/>
          <a:lstStyle/>
          <a:p>
            <a:r>
              <a:rPr lang="en-US" dirty="0">
                <a:hlinkClick r:id="rId6"/>
              </a:rPr>
              <a:t>Facebook: </a:t>
            </a:r>
            <a:br>
              <a:rPr lang="en-US" dirty="0">
                <a:hlinkClick r:id="rId6"/>
              </a:rPr>
            </a:br>
            <a:r>
              <a:rPr lang="en-US" dirty="0">
                <a:hlinkClick r:id="rId6"/>
              </a:rPr>
              <a:t>@njdeptofed</a:t>
            </a:r>
            <a:endParaRPr lang="en-US" dirty="0"/>
          </a:p>
        </p:txBody>
      </p:sp>
      <p:sp>
        <p:nvSpPr>
          <p:cNvPr id="5" name="Text Placeholder 4">
            <a:extLst>
              <a:ext uri="{FF2B5EF4-FFF2-40B4-BE49-F238E27FC236}">
                <a16:creationId xmlns:a16="http://schemas.microsoft.com/office/drawing/2014/main" id="{3C136C12-D4E7-434D-8898-AD3DD204433C}"/>
              </a:ext>
            </a:extLst>
          </p:cNvPr>
          <p:cNvSpPr>
            <a:spLocks noGrp="1"/>
          </p:cNvSpPr>
          <p:nvPr>
            <p:ph type="body" sz="quarter" idx="13"/>
          </p:nvPr>
        </p:nvSpPr>
        <p:spPr>
          <a:xfrm>
            <a:off x="5511190" y="5790554"/>
            <a:ext cx="2223645" cy="365654"/>
          </a:xfrm>
        </p:spPr>
        <p:txBody>
          <a:bodyPr/>
          <a:lstStyle/>
          <a:p>
            <a:r>
              <a:rPr lang="en-US" dirty="0">
                <a:hlinkClick r:id="rId7"/>
              </a:rPr>
              <a:t>Twitter: @NewJerseyDOE</a:t>
            </a:r>
            <a:endParaRPr lang="en-US" dirty="0"/>
          </a:p>
        </p:txBody>
      </p:sp>
      <p:sp>
        <p:nvSpPr>
          <p:cNvPr id="6" name="Text Placeholder 5">
            <a:extLst>
              <a:ext uri="{FF2B5EF4-FFF2-40B4-BE49-F238E27FC236}">
                <a16:creationId xmlns:a16="http://schemas.microsoft.com/office/drawing/2014/main" id="{A3D22032-A2E9-474A-B97F-DA8B434CB647}"/>
              </a:ext>
            </a:extLst>
          </p:cNvPr>
          <p:cNvSpPr>
            <a:spLocks noGrp="1"/>
          </p:cNvSpPr>
          <p:nvPr>
            <p:ph type="body" sz="quarter" idx="14"/>
          </p:nvPr>
        </p:nvSpPr>
        <p:spPr>
          <a:xfrm>
            <a:off x="7899783" y="5790554"/>
            <a:ext cx="2541145" cy="175154"/>
          </a:xfrm>
        </p:spPr>
        <p:txBody>
          <a:bodyPr/>
          <a:lstStyle/>
          <a:p>
            <a:r>
              <a:rPr lang="en-US" dirty="0">
                <a:hlinkClick r:id="rId8"/>
              </a:rPr>
              <a:t>Instagram: </a:t>
            </a:r>
            <a:br>
              <a:rPr lang="en-US" dirty="0">
                <a:hlinkClick r:id="rId8"/>
              </a:rPr>
            </a:br>
            <a:r>
              <a:rPr lang="en-US" dirty="0">
                <a:hlinkClick r:id="rId8"/>
              </a:rPr>
              <a:t>@NewJerseyDoe</a:t>
            </a:r>
            <a:endParaRPr lang="en-US" dirty="0"/>
          </a:p>
        </p:txBody>
      </p:sp>
      <p:sp>
        <p:nvSpPr>
          <p:cNvPr id="7" name="Slide Number Placeholder 6">
            <a:extLst>
              <a:ext uri="{FF2B5EF4-FFF2-40B4-BE49-F238E27FC236}">
                <a16:creationId xmlns:a16="http://schemas.microsoft.com/office/drawing/2014/main" id="{C2FDF558-8228-4BD1-833C-89127EDFC028}"/>
              </a:ext>
            </a:extLst>
          </p:cNvPr>
          <p:cNvSpPr>
            <a:spLocks noGrp="1"/>
          </p:cNvSpPr>
          <p:nvPr>
            <p:ph type="sldNum" sz="quarter" idx="10"/>
          </p:nvPr>
        </p:nvSpPr>
        <p:spPr/>
        <p:txBody>
          <a:bodyPr/>
          <a:lstStyle/>
          <a:p>
            <a:fld id="{1929936C-68CC-48AF-8CF3-4B03BC21D04D}" type="slidenum">
              <a:rPr lang="en-US" smtClean="0"/>
              <a:pPr/>
              <a:t>35</a:t>
            </a:fld>
            <a:endParaRPr lang="en-US"/>
          </a:p>
        </p:txBody>
      </p:sp>
    </p:spTree>
    <p:extLst>
      <p:ext uri="{BB962C8B-B14F-4D97-AF65-F5344CB8AC3E}">
        <p14:creationId xmlns:p14="http://schemas.microsoft.com/office/powerpoint/2010/main" val="602804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0" y="2065807"/>
            <a:ext cx="12192000" cy="2726386"/>
          </a:xfrm>
        </p:spPr>
        <p:txBody>
          <a:bodyPr>
            <a:normAutofit/>
          </a:bodyPr>
          <a:lstStyle/>
          <a:p>
            <a:r>
              <a:rPr lang="en-US" sz="6000" dirty="0"/>
              <a:t>Welcome</a:t>
            </a:r>
            <a:endParaRPr lang="en-US" sz="6000" b="1" dirty="0"/>
          </a:p>
        </p:txBody>
      </p:sp>
    </p:spTree>
    <p:extLst>
      <p:ext uri="{BB962C8B-B14F-4D97-AF65-F5344CB8AC3E}">
        <p14:creationId xmlns:p14="http://schemas.microsoft.com/office/powerpoint/2010/main" val="2855012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0" y="2065807"/>
            <a:ext cx="12192000" cy="2726386"/>
          </a:xfrm>
        </p:spPr>
        <p:txBody>
          <a:bodyPr>
            <a:normAutofit/>
          </a:bodyPr>
          <a:lstStyle/>
          <a:p>
            <a:r>
              <a:rPr lang="en-US" sz="6000" b="1" dirty="0"/>
              <a:t>Addressing Teacher Shortage</a:t>
            </a:r>
          </a:p>
        </p:txBody>
      </p:sp>
    </p:spTree>
    <p:extLst>
      <p:ext uri="{BB962C8B-B14F-4D97-AF65-F5344CB8AC3E}">
        <p14:creationId xmlns:p14="http://schemas.microsoft.com/office/powerpoint/2010/main" val="552182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797927-86F1-4949-B0FF-4344E390AAB3}"/>
              </a:ext>
            </a:extLst>
          </p:cNvPr>
          <p:cNvSpPr>
            <a:spLocks noGrp="1"/>
          </p:cNvSpPr>
          <p:nvPr>
            <p:ph type="title"/>
          </p:nvPr>
        </p:nvSpPr>
        <p:spPr/>
        <p:txBody>
          <a:bodyPr/>
          <a:lstStyle/>
          <a:p>
            <a:pPr algn="ctr"/>
            <a:r>
              <a:rPr lang="en-US" dirty="0"/>
              <a:t>Identifying Educator Shortages</a:t>
            </a:r>
          </a:p>
        </p:txBody>
      </p:sp>
      <p:sp>
        <p:nvSpPr>
          <p:cNvPr id="5" name="Content Placeholder 4">
            <a:extLst>
              <a:ext uri="{FF2B5EF4-FFF2-40B4-BE49-F238E27FC236}">
                <a16:creationId xmlns:a16="http://schemas.microsoft.com/office/drawing/2014/main" id="{58775BF0-3568-42C1-AF3F-DE848FCE19DB}"/>
              </a:ext>
            </a:extLst>
          </p:cNvPr>
          <p:cNvSpPr>
            <a:spLocks noGrp="1"/>
          </p:cNvSpPr>
          <p:nvPr>
            <p:ph idx="1"/>
          </p:nvPr>
        </p:nvSpPr>
        <p:spPr>
          <a:xfrm>
            <a:off x="150864" y="1126477"/>
            <a:ext cx="11890272" cy="2226974"/>
          </a:xfrm>
        </p:spPr>
        <p:txBody>
          <a:bodyPr/>
          <a:lstStyle/>
          <a:p>
            <a:r>
              <a:rPr lang="en-US" dirty="0"/>
              <a:t>Supply, demand and composition</a:t>
            </a:r>
          </a:p>
          <a:p>
            <a:r>
              <a:rPr lang="en-US" dirty="0"/>
              <a:t>Percentage of teachers out of field</a:t>
            </a:r>
          </a:p>
          <a:p>
            <a:r>
              <a:rPr lang="en-US" dirty="0"/>
              <a:t>Student enrollment data</a:t>
            </a:r>
          </a:p>
          <a:p>
            <a:r>
              <a:rPr lang="en-US" dirty="0"/>
              <a:t>Projected retirements</a:t>
            </a:r>
          </a:p>
          <a:p>
            <a:r>
              <a:rPr lang="en-US" dirty="0"/>
              <a:t>Retention rates</a:t>
            </a:r>
          </a:p>
          <a:p>
            <a:r>
              <a:rPr lang="en-US" dirty="0"/>
              <a:t>Number of new certificates issued</a:t>
            </a:r>
          </a:p>
          <a:p>
            <a:r>
              <a:rPr lang="en-US" dirty="0"/>
              <a:t>Hire rate of newly certified educators</a:t>
            </a:r>
          </a:p>
          <a:p>
            <a:r>
              <a:rPr lang="en-US" dirty="0"/>
              <a:t>Number of emergency certificates issued</a:t>
            </a:r>
          </a:p>
        </p:txBody>
      </p:sp>
      <p:sp>
        <p:nvSpPr>
          <p:cNvPr id="3" name="Slide Number Placeholder 2">
            <a:extLst>
              <a:ext uri="{FF2B5EF4-FFF2-40B4-BE49-F238E27FC236}">
                <a16:creationId xmlns:a16="http://schemas.microsoft.com/office/drawing/2014/main" id="{35022F9E-7505-42A3-A511-FB69EFB07BAA}"/>
              </a:ext>
            </a:extLst>
          </p:cNvPr>
          <p:cNvSpPr>
            <a:spLocks noGrp="1"/>
          </p:cNvSpPr>
          <p:nvPr>
            <p:ph type="sldNum" sz="quarter" idx="12"/>
          </p:nvPr>
        </p:nvSpPr>
        <p:spPr/>
        <p:txBody>
          <a:bodyPr/>
          <a:lstStyle/>
          <a:p>
            <a:fld id="{063B872D-3AE9-4542-A461-B751CD6BB84C}" type="slidenum">
              <a:rPr lang="en-US" smtClean="0"/>
              <a:t>6</a:t>
            </a:fld>
            <a:endParaRPr lang="en-US"/>
          </a:p>
        </p:txBody>
      </p:sp>
    </p:spTree>
    <p:extLst>
      <p:ext uri="{BB962C8B-B14F-4D97-AF65-F5344CB8AC3E}">
        <p14:creationId xmlns:p14="http://schemas.microsoft.com/office/powerpoint/2010/main" val="1750084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0762-EC19-43D6-B459-0BA8A500C30D}"/>
              </a:ext>
            </a:extLst>
          </p:cNvPr>
          <p:cNvSpPr>
            <a:spLocks noGrp="1"/>
          </p:cNvSpPr>
          <p:nvPr>
            <p:ph type="title"/>
          </p:nvPr>
        </p:nvSpPr>
        <p:spPr/>
        <p:txBody>
          <a:bodyPr/>
          <a:lstStyle/>
          <a:p>
            <a:pPr algn="ctr"/>
            <a:r>
              <a:rPr lang="en-US" dirty="0"/>
              <a:t>Addressing Educator Shortages</a:t>
            </a:r>
          </a:p>
        </p:txBody>
      </p:sp>
      <p:sp>
        <p:nvSpPr>
          <p:cNvPr id="3" name="Content Placeholder 2">
            <a:extLst>
              <a:ext uri="{FF2B5EF4-FFF2-40B4-BE49-F238E27FC236}">
                <a16:creationId xmlns:a16="http://schemas.microsoft.com/office/drawing/2014/main" id="{CF718E43-1BD4-4BC7-95AA-3CDDC9F57F24}"/>
              </a:ext>
            </a:extLst>
          </p:cNvPr>
          <p:cNvSpPr>
            <a:spLocks noGrp="1"/>
          </p:cNvSpPr>
          <p:nvPr>
            <p:ph idx="1"/>
          </p:nvPr>
        </p:nvSpPr>
        <p:spPr>
          <a:xfrm>
            <a:off x="150864" y="1025809"/>
            <a:ext cx="11890272" cy="2226974"/>
          </a:xfrm>
        </p:spPr>
        <p:txBody>
          <a:bodyPr/>
          <a:lstStyle/>
          <a:p>
            <a:pPr>
              <a:spcBef>
                <a:spcPts val="600"/>
              </a:spcBef>
              <a:spcAft>
                <a:spcPts val="600"/>
              </a:spcAft>
            </a:pPr>
            <a:r>
              <a:rPr lang="en-US" dirty="0"/>
              <a:t>Substitute credential flexibility</a:t>
            </a:r>
          </a:p>
          <a:p>
            <a:pPr>
              <a:spcBef>
                <a:spcPts val="600"/>
              </a:spcBef>
              <a:spcAft>
                <a:spcPts val="600"/>
              </a:spcAft>
            </a:pPr>
            <a:r>
              <a:rPr lang="en-US" dirty="0"/>
              <a:t>Limited CE/CEAS five-year pilot program</a:t>
            </a:r>
          </a:p>
          <a:p>
            <a:pPr>
              <a:spcBef>
                <a:spcPts val="600"/>
              </a:spcBef>
              <a:spcAft>
                <a:spcPts val="600"/>
              </a:spcAft>
            </a:pPr>
            <a:r>
              <a:rPr lang="en-US" dirty="0"/>
              <a:t>Retired educators re-entering workforce</a:t>
            </a:r>
          </a:p>
          <a:p>
            <a:pPr>
              <a:spcBef>
                <a:spcPts val="600"/>
              </a:spcBef>
              <a:spcAft>
                <a:spcPts val="600"/>
              </a:spcAft>
            </a:pPr>
            <a:r>
              <a:rPr lang="en-US" dirty="0"/>
              <a:t>Expanded accreditation definition</a:t>
            </a:r>
          </a:p>
          <a:p>
            <a:pPr>
              <a:spcBef>
                <a:spcPts val="600"/>
              </a:spcBef>
              <a:spcAft>
                <a:spcPts val="600"/>
              </a:spcAft>
            </a:pPr>
            <a:r>
              <a:rPr lang="en-US" dirty="0"/>
              <a:t>Expedited certification process for employed applicants</a:t>
            </a:r>
          </a:p>
          <a:p>
            <a:pPr>
              <a:spcBef>
                <a:spcPts val="600"/>
              </a:spcBef>
              <a:spcAft>
                <a:spcPts val="600"/>
              </a:spcAft>
            </a:pPr>
            <a:r>
              <a:rPr lang="en-US" dirty="0"/>
              <a:t>Emergency educational services certification </a:t>
            </a:r>
          </a:p>
          <a:p>
            <a:pPr>
              <a:spcBef>
                <a:spcPts val="600"/>
              </a:spcBef>
              <a:spcAft>
                <a:spcPts val="600"/>
              </a:spcAft>
            </a:pPr>
            <a:r>
              <a:rPr lang="en-US" dirty="0"/>
              <a:t>Minority Teacher Development Grant</a:t>
            </a:r>
          </a:p>
          <a:p>
            <a:pPr>
              <a:spcBef>
                <a:spcPts val="600"/>
              </a:spcBef>
              <a:spcAft>
                <a:spcPts val="600"/>
              </a:spcAft>
            </a:pPr>
            <a:r>
              <a:rPr lang="en-US" dirty="0"/>
              <a:t>Minority Teacher Quality and Retention Grant</a:t>
            </a:r>
          </a:p>
          <a:p>
            <a:pPr>
              <a:spcBef>
                <a:spcPts val="600"/>
              </a:spcBef>
              <a:spcAft>
                <a:spcPts val="600"/>
              </a:spcAft>
            </a:pPr>
            <a:r>
              <a:rPr lang="en-US" dirty="0"/>
              <a:t>Men of Color Hope Achievers (Partnership w/ Rowan University)</a:t>
            </a:r>
          </a:p>
        </p:txBody>
      </p:sp>
      <p:sp>
        <p:nvSpPr>
          <p:cNvPr id="5" name="Slide Number Placeholder 4">
            <a:extLst>
              <a:ext uri="{FF2B5EF4-FFF2-40B4-BE49-F238E27FC236}">
                <a16:creationId xmlns:a16="http://schemas.microsoft.com/office/drawing/2014/main" id="{AD6B2E0A-A53F-4BFF-8EDB-0BCA47BCDCF1}"/>
              </a:ext>
            </a:extLst>
          </p:cNvPr>
          <p:cNvSpPr>
            <a:spLocks noGrp="1"/>
          </p:cNvSpPr>
          <p:nvPr>
            <p:ph type="sldNum" sz="quarter" idx="12"/>
          </p:nvPr>
        </p:nvSpPr>
        <p:spPr/>
        <p:txBody>
          <a:bodyPr/>
          <a:lstStyle/>
          <a:p>
            <a:fld id="{A3D1C70C-36A2-44FC-A083-98959550CFF4}" type="slidenum">
              <a:rPr lang="en-US" smtClean="0"/>
              <a:t>7</a:t>
            </a:fld>
            <a:endParaRPr lang="en-US"/>
          </a:p>
        </p:txBody>
      </p:sp>
    </p:spTree>
    <p:extLst>
      <p:ext uri="{BB962C8B-B14F-4D97-AF65-F5344CB8AC3E}">
        <p14:creationId xmlns:p14="http://schemas.microsoft.com/office/powerpoint/2010/main" val="3784213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01580-2908-4664-BF6A-292A75D745D8}"/>
              </a:ext>
            </a:extLst>
          </p:cNvPr>
          <p:cNvSpPr>
            <a:spLocks noGrp="1"/>
          </p:cNvSpPr>
          <p:nvPr>
            <p:ph type="title"/>
          </p:nvPr>
        </p:nvSpPr>
        <p:spPr/>
        <p:txBody>
          <a:bodyPr/>
          <a:lstStyle/>
          <a:p>
            <a:pPr algn="ctr"/>
            <a:r>
              <a:rPr lang="en-US" dirty="0"/>
              <a:t>District Strategies</a:t>
            </a:r>
          </a:p>
        </p:txBody>
      </p:sp>
      <p:sp>
        <p:nvSpPr>
          <p:cNvPr id="3" name="Content Placeholder 2">
            <a:extLst>
              <a:ext uri="{FF2B5EF4-FFF2-40B4-BE49-F238E27FC236}">
                <a16:creationId xmlns:a16="http://schemas.microsoft.com/office/drawing/2014/main" id="{4536FEB5-506C-4079-A202-065FB01E4597}"/>
              </a:ext>
            </a:extLst>
          </p:cNvPr>
          <p:cNvSpPr>
            <a:spLocks noGrp="1"/>
          </p:cNvSpPr>
          <p:nvPr>
            <p:ph idx="1"/>
          </p:nvPr>
        </p:nvSpPr>
        <p:spPr>
          <a:xfrm>
            <a:off x="146292" y="1430627"/>
            <a:ext cx="11890272" cy="3879604"/>
          </a:xfrm>
        </p:spPr>
        <p:txBody>
          <a:bodyPr/>
          <a:lstStyle/>
          <a:p>
            <a:r>
              <a:rPr lang="en-US" dirty="0"/>
              <a:t>Collaborate with educator preparation programs at colleges/universities</a:t>
            </a:r>
          </a:p>
          <a:p>
            <a:r>
              <a:rPr lang="en-US" dirty="0"/>
              <a:t>Host clinical interns (student teachers)</a:t>
            </a:r>
          </a:p>
          <a:p>
            <a:r>
              <a:rPr lang="en-US" dirty="0"/>
              <a:t>Paid residencies</a:t>
            </a:r>
          </a:p>
          <a:p>
            <a:r>
              <a:rPr lang="en-US" dirty="0"/>
              <a:t>Recruit career changers through alternate route</a:t>
            </a:r>
          </a:p>
          <a:p>
            <a:r>
              <a:rPr lang="en-US" dirty="0"/>
              <a:t>Grow your own programs</a:t>
            </a:r>
          </a:p>
          <a:p>
            <a:r>
              <a:rPr lang="en-US" dirty="0"/>
              <a:t>Limited CE/CEAS Pilot Program</a:t>
            </a:r>
          </a:p>
          <a:p>
            <a:r>
              <a:rPr lang="en-US" dirty="0"/>
              <a:t>Certification guidance and support</a:t>
            </a:r>
          </a:p>
        </p:txBody>
      </p:sp>
      <p:sp>
        <p:nvSpPr>
          <p:cNvPr id="5" name="Slide Number Placeholder 4">
            <a:extLst>
              <a:ext uri="{FF2B5EF4-FFF2-40B4-BE49-F238E27FC236}">
                <a16:creationId xmlns:a16="http://schemas.microsoft.com/office/drawing/2014/main" id="{32004A88-55AB-4B97-8487-B0949F30E3EB}"/>
              </a:ext>
            </a:extLst>
          </p:cNvPr>
          <p:cNvSpPr>
            <a:spLocks noGrp="1"/>
          </p:cNvSpPr>
          <p:nvPr>
            <p:ph type="sldNum" sz="quarter" idx="12"/>
          </p:nvPr>
        </p:nvSpPr>
        <p:spPr/>
        <p:txBody>
          <a:bodyPr/>
          <a:lstStyle/>
          <a:p>
            <a:fld id="{A3D1C70C-36A2-44FC-A083-98959550CFF4}" type="slidenum">
              <a:rPr lang="en-US" smtClean="0"/>
              <a:t>8</a:t>
            </a:fld>
            <a:endParaRPr lang="en-US"/>
          </a:p>
        </p:txBody>
      </p:sp>
    </p:spTree>
    <p:extLst>
      <p:ext uri="{BB962C8B-B14F-4D97-AF65-F5344CB8AC3E}">
        <p14:creationId xmlns:p14="http://schemas.microsoft.com/office/powerpoint/2010/main" val="178082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0" y="2065807"/>
            <a:ext cx="12192000" cy="2726386"/>
          </a:xfrm>
        </p:spPr>
        <p:txBody>
          <a:bodyPr>
            <a:normAutofit/>
          </a:bodyPr>
          <a:lstStyle/>
          <a:p>
            <a:r>
              <a:rPr lang="en-US" sz="6000" dirty="0"/>
              <a:t>North Arlington Public Schools</a:t>
            </a:r>
            <a:endParaRPr lang="en-US" sz="6000" b="1" dirty="0"/>
          </a:p>
        </p:txBody>
      </p:sp>
    </p:spTree>
    <p:extLst>
      <p:ext uri="{BB962C8B-B14F-4D97-AF65-F5344CB8AC3E}">
        <p14:creationId xmlns:p14="http://schemas.microsoft.com/office/powerpoint/2010/main" val="3493481044"/>
      </p:ext>
    </p:extLst>
  </p:cSld>
  <p:clrMapOvr>
    <a:masterClrMapping/>
  </p:clrMapOvr>
</p:sld>
</file>

<file path=ppt/theme/theme1.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8F5B3E5E-17D6-48F5-9A13-48CA22833D02}"/>
    </a:ext>
  </a:extLst>
</a:theme>
</file>

<file path=ppt/theme/theme2.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8555BBD0-58EB-40D3-92E2-3F2E5ED552CF}"/>
    </a:ext>
  </a:extLst>
</a:theme>
</file>

<file path=ppt/theme/theme3.xml><?xml version="1.0" encoding="utf-8"?>
<a:theme xmlns:a="http://schemas.openxmlformats.org/drawingml/2006/main" name="NJDOE_Section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0363114F-E39A-4520-852A-5684BFE7891B}"/>
    </a:ext>
  </a:extLst>
</a:theme>
</file>

<file path=ppt/theme/theme4.xml><?xml version="1.0" encoding="utf-8"?>
<a:theme xmlns:a="http://schemas.openxmlformats.org/drawingml/2006/main" name="1_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8F5B3E5E-17D6-48F5-9A13-48CA22833D02}"/>
    </a:ext>
  </a:extLst>
</a:theme>
</file>

<file path=ppt/theme/theme5.xml><?xml version="1.0" encoding="utf-8"?>
<a:theme xmlns:a="http://schemas.openxmlformats.org/drawingml/2006/main" name="1_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Widescreen  -  Read-Only" id="{C59D137A-502B-4AE3-BFA8-EAB911F90DD9}" vid="{9DF51BEE-0EBD-4C05-BE34-DC7312BF5F9B}"/>
    </a:ext>
  </a:extLst>
</a:theme>
</file>

<file path=ppt/theme/theme6.xml><?xml version="1.0" encoding="utf-8"?>
<a:theme xmlns:a="http://schemas.openxmlformats.org/drawingml/2006/main" name="2_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TICOP Presentation - 9-23-2021.potx" id="{26BE1D04-D970-4612-B783-F93DAD06BEA7}" vid="{C512B116-3601-4E61-A264-B27E7C631BB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aa51604-3ab8-43f9-a458-517f976e6416">
      <Terms xmlns="http://schemas.microsoft.com/office/infopath/2007/PartnerControls"/>
    </lcf76f155ced4ddcb4097134ff3c332f>
    <TaxCatchAll xmlns="180e0ec4-ef6c-4ce6-99c3-a5f5c6d726d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0857EA0679F646974BD4BF5487B317" ma:contentTypeVersion="13" ma:contentTypeDescription="Create a new document." ma:contentTypeScope="" ma:versionID="396b28bf2d55f152d3b7352929995728">
  <xsd:schema xmlns:xsd="http://www.w3.org/2001/XMLSchema" xmlns:xs="http://www.w3.org/2001/XMLSchema" xmlns:p="http://schemas.microsoft.com/office/2006/metadata/properties" xmlns:ns2="9aa51604-3ab8-43f9-a458-517f976e6416" xmlns:ns3="180e0ec4-ef6c-4ce6-99c3-a5f5c6d726d2" targetNamespace="http://schemas.microsoft.com/office/2006/metadata/properties" ma:root="true" ma:fieldsID="f27e357af2a2e0d812c3d431830f57a4" ns2:_="" ns3:_="">
    <xsd:import namespace="9aa51604-3ab8-43f9-a458-517f976e6416"/>
    <xsd:import namespace="180e0ec4-ef6c-4ce6-99c3-a5f5c6d726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a51604-3ab8-43f9-a458-517f976e64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f2b5c3f-4ce5-4420-9db3-cd80330d6d0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80e0ec4-ef6c-4ce6-99c3-a5f5c6d726d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81be2e9-edbe-4092-80d8-dff0332559ef}" ma:internalName="TaxCatchAll" ma:showField="CatchAllData" ma:web="180e0ec4-ef6c-4ce6-99c3-a5f5c6d726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688026-0588-4682-A3DD-FB603ACCFA86}">
  <ds:schemaRefs>
    <ds:schemaRef ds:uri="http://purl.org/dc/terms/"/>
    <ds:schemaRef ds:uri="9aa51604-3ab8-43f9-a458-517f976e6416"/>
    <ds:schemaRef ds:uri="http://purl.org/dc/dcmitype/"/>
    <ds:schemaRef ds:uri="http://schemas.microsoft.com/office/infopath/2007/PartnerControls"/>
    <ds:schemaRef ds:uri="http://schemas.microsoft.com/office/2006/documentManagement/types"/>
    <ds:schemaRef ds:uri="http://schemas.microsoft.com/office/2006/metadata/properties"/>
    <ds:schemaRef ds:uri="180e0ec4-ef6c-4ce6-99c3-a5f5c6d726d2"/>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73AD61DD-F7AE-47C3-8201-9CC491FDCE43}">
  <ds:schemaRefs>
    <ds:schemaRef ds:uri="http://schemas.microsoft.com/sharepoint/v3/contenttype/forms"/>
  </ds:schemaRefs>
</ds:datastoreItem>
</file>

<file path=customXml/itemProps3.xml><?xml version="1.0" encoding="utf-8"?>
<ds:datastoreItem xmlns:ds="http://schemas.openxmlformats.org/officeDocument/2006/customXml" ds:itemID="{75707DC0-EF3D-46B8-B807-3C2021E2A7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a51604-3ab8-43f9-a458-517f976e6416"/>
    <ds:schemaRef ds:uri="180e0ec4-ef6c-4ce6-99c3-a5f5c6d726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2021 PPT Design Theme</Template>
  <TotalTime>13977</TotalTime>
  <Words>2535</Words>
  <Application>Microsoft Office PowerPoint</Application>
  <PresentationFormat>Widescreen</PresentationFormat>
  <Paragraphs>302</Paragraphs>
  <Slides>35</Slides>
  <Notes>28</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35</vt:i4>
      </vt:variant>
    </vt:vector>
  </HeadingPairs>
  <TitlesOfParts>
    <vt:vector size="50" baseType="lpstr">
      <vt:lpstr>Abadi MT Condensed Light</vt:lpstr>
      <vt:lpstr>Arial</vt:lpstr>
      <vt:lpstr>Barlow</vt:lpstr>
      <vt:lpstr>Bell MT</vt:lpstr>
      <vt:lpstr>Calibri</vt:lpstr>
      <vt:lpstr>Century Gothic</vt:lpstr>
      <vt:lpstr>Lato</vt:lpstr>
      <vt:lpstr>Lato Light</vt:lpstr>
      <vt:lpstr>Palatino Linotype</vt:lpstr>
      <vt:lpstr>NJDOE_TitleSlide</vt:lpstr>
      <vt:lpstr>NDJOE_Main</vt:lpstr>
      <vt:lpstr>NJDOE_SectionTitle</vt:lpstr>
      <vt:lpstr>1_NJDOE_TitleSlide</vt:lpstr>
      <vt:lpstr>1_NDJOE_Main</vt:lpstr>
      <vt:lpstr>2_NDJOE_Main</vt:lpstr>
      <vt:lpstr>New Jersey Department of Education</vt:lpstr>
      <vt:lpstr>Using Microsoft Teams</vt:lpstr>
      <vt:lpstr>Agenda </vt:lpstr>
      <vt:lpstr>Welcome</vt:lpstr>
      <vt:lpstr>Addressing Teacher Shortage</vt:lpstr>
      <vt:lpstr>Identifying Educator Shortages</vt:lpstr>
      <vt:lpstr>Addressing Educator Shortages</vt:lpstr>
      <vt:lpstr>District Strategies</vt:lpstr>
      <vt:lpstr>North Arlington Public Schools</vt:lpstr>
      <vt:lpstr>NORTH ARLINGTON PUBLIC SCHOOLS Superintendent of Schools: Dr. Stephen Yurchak School Business Administrator: Mrs. Samantha Dembowski Director of Curriculum &amp; Instruction: Mrs. Samantha Rodriguez-Torrento</vt:lpstr>
      <vt:lpstr>SHARED GOAL</vt:lpstr>
      <vt:lpstr>PROGRAM COMPONENTS </vt:lpstr>
      <vt:lpstr>2021- 2022 TIMELINE</vt:lpstr>
      <vt:lpstr>DIAGNOSTIC DATA </vt:lpstr>
      <vt:lpstr>EVALUATING EFFICACY</vt:lpstr>
      <vt:lpstr>HEARING FROM STUDENTS</vt:lpstr>
      <vt:lpstr>BRIDGING GAPS BETWEEN EXTENDED PROGRAMMING &amp; THE EVERYDAY  CLASSROOM</vt:lpstr>
      <vt:lpstr>ROADMAP TO PROGRAMMING</vt:lpstr>
      <vt:lpstr>               THANK YOU! Please contact the Office of Curriculum if you have any questions or wish to see sample documents.</vt:lpstr>
      <vt:lpstr>Princeton Public School District</vt:lpstr>
      <vt:lpstr>Determining Needs</vt:lpstr>
      <vt:lpstr> Our Needs Drive Our Commitments:</vt:lpstr>
      <vt:lpstr>Our Commitments Drive Our Goals</vt:lpstr>
      <vt:lpstr>Our Goals Drive Our Actions</vt:lpstr>
      <vt:lpstr>Engagement</vt:lpstr>
      <vt:lpstr>Goal 2:  Address the Impact of Remote Instruction</vt:lpstr>
      <vt:lpstr>Goal 3:  Address the Mental and Social Impact of Remote Instruction Through Expanded Supports</vt:lpstr>
      <vt:lpstr>Goal 4: Improving I&amp;RS</vt:lpstr>
      <vt:lpstr>Safe and Healthy Classrooms</vt:lpstr>
      <vt:lpstr>Cinnaminson Township Schools Stephen M. Cappello, J.D., Superintendent Frank Goulburn, Ed.D., Director of Curriculum</vt:lpstr>
      <vt:lpstr>1:1 Chromebook Program</vt:lpstr>
      <vt:lpstr>Homebound Tutoring</vt:lpstr>
      <vt:lpstr>Professional  Development</vt:lpstr>
      <vt:lpstr>Additional Counseling Staff</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Rescue Plan ESSER Fund State Level Grants to LEAs</dc:title>
  <dc:creator>Ehling, Kathleen</dc:creator>
  <cp:lastModifiedBy>Leslie Janek</cp:lastModifiedBy>
  <cp:revision>55</cp:revision>
  <dcterms:created xsi:type="dcterms:W3CDTF">2021-09-13T19:29:51Z</dcterms:created>
  <dcterms:modified xsi:type="dcterms:W3CDTF">2022-11-08T21:21:34Z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0x0101006B0857EA0679F646974BD4BF5487B317</vt:lpwstr>
  </property>
  <property fmtid="{D5CDD505-2E9C-101B-9397-08002B2CF9AE}" pid="3" name="MediaServiceImageTags">
    <vt:lpwstr/>
  </property>
</Properties>
</file>